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31"/>
  </p:notesMasterIdLst>
  <p:sldIdLst>
    <p:sldId id="2561" r:id="rId2"/>
    <p:sldId id="258" r:id="rId3"/>
    <p:sldId id="259" r:id="rId4"/>
    <p:sldId id="2567" r:id="rId5"/>
    <p:sldId id="260" r:id="rId6"/>
    <p:sldId id="261" r:id="rId7"/>
    <p:sldId id="262" r:id="rId8"/>
    <p:sldId id="263" r:id="rId9"/>
    <p:sldId id="264" r:id="rId10"/>
    <p:sldId id="265" r:id="rId11"/>
    <p:sldId id="266" r:id="rId12"/>
    <p:sldId id="2571" r:id="rId13"/>
    <p:sldId id="2572" r:id="rId14"/>
    <p:sldId id="2573" r:id="rId15"/>
    <p:sldId id="2574" r:id="rId16"/>
    <p:sldId id="2575" r:id="rId17"/>
    <p:sldId id="2576" r:id="rId18"/>
    <p:sldId id="267" r:id="rId19"/>
    <p:sldId id="1507" r:id="rId20"/>
    <p:sldId id="4284" r:id="rId21"/>
    <p:sldId id="338" r:id="rId22"/>
    <p:sldId id="574" r:id="rId23"/>
    <p:sldId id="2566" r:id="rId24"/>
    <p:sldId id="268" r:id="rId25"/>
    <p:sldId id="269" r:id="rId26"/>
    <p:sldId id="270" r:id="rId27"/>
    <p:sldId id="2580" r:id="rId28"/>
    <p:sldId id="2562" r:id="rId29"/>
    <p:sldId id="271" r:id="rId3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ggTe+fCeJrXlReDBp80KR69DlbB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125DDF-91DE-4C8C-A40E-3DEA30DF0239}" v="194" dt="2026-05-29T02:55:24.9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51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Robert Brzenchek" userId="d4e7e5238c7abc22" providerId="LiveId" clId="{62F6F125-C9E4-4230-BF18-373DA56290D0}"/>
    <pc:docChg chg="undo custSel addSld delSld modSld sldOrd">
      <pc:chgData name="Dr.Robert Brzenchek" userId="d4e7e5238c7abc22" providerId="LiveId" clId="{62F6F125-C9E4-4230-BF18-373DA56290D0}" dt="2026-05-29T02:55:24.916" v="542" actId="6549"/>
      <pc:docMkLst>
        <pc:docMk/>
      </pc:docMkLst>
      <pc:sldChg chg="addSp delSp modSp mod">
        <pc:chgData name="Dr.Robert Brzenchek" userId="d4e7e5238c7abc22" providerId="LiveId" clId="{62F6F125-C9E4-4230-BF18-373DA56290D0}" dt="2026-05-29T02:24:51.547" v="362" actId="1076"/>
        <pc:sldMkLst>
          <pc:docMk/>
          <pc:sldMk cId="0" sldId="258"/>
        </pc:sldMkLst>
        <pc:spChg chg="mod">
          <ac:chgData name="Dr.Robert Brzenchek" userId="d4e7e5238c7abc22" providerId="LiveId" clId="{62F6F125-C9E4-4230-BF18-373DA56290D0}" dt="2026-05-29T02:12:28.726" v="359" actId="1076"/>
          <ac:spMkLst>
            <pc:docMk/>
            <pc:sldMk cId="0" sldId="258"/>
            <ac:spMk id="402" creationId="{00000000-0000-0000-0000-000000000000}"/>
          </ac:spMkLst>
        </pc:spChg>
        <pc:spChg chg="mod">
          <ac:chgData name="Dr.Robert Brzenchek" userId="d4e7e5238c7abc22" providerId="LiveId" clId="{62F6F125-C9E4-4230-BF18-373DA56290D0}" dt="2026-05-29T02:24:51.547" v="362" actId="1076"/>
          <ac:spMkLst>
            <pc:docMk/>
            <pc:sldMk cId="0" sldId="258"/>
            <ac:spMk id="404" creationId="{00000000-0000-0000-0000-000000000000}"/>
          </ac:spMkLst>
        </pc:spChg>
        <pc:picChg chg="del">
          <ac:chgData name="Dr.Robert Brzenchek" userId="d4e7e5238c7abc22" providerId="LiveId" clId="{62F6F125-C9E4-4230-BF18-373DA56290D0}" dt="2026-05-29T02:04:50.283" v="315" actId="478"/>
          <ac:picMkLst>
            <pc:docMk/>
            <pc:sldMk cId="0" sldId="258"/>
            <ac:picMk id="5" creationId="{0EEAA17D-7447-2973-E684-7C1E09CE3055}"/>
          </ac:picMkLst>
        </pc:picChg>
        <pc:picChg chg="add mod">
          <ac:chgData name="Dr.Robert Brzenchek" userId="d4e7e5238c7abc22" providerId="LiveId" clId="{62F6F125-C9E4-4230-BF18-373DA56290D0}" dt="2026-05-29T02:12:54.580" v="361" actId="14100"/>
          <ac:picMkLst>
            <pc:docMk/>
            <pc:sldMk cId="0" sldId="258"/>
            <ac:picMk id="6" creationId="{B8CAB22E-3266-BE5E-C29B-EFBFC471CBE1}"/>
          </ac:picMkLst>
        </pc:picChg>
      </pc:sldChg>
      <pc:sldChg chg="modSp">
        <pc:chgData name="Dr.Robert Brzenchek" userId="d4e7e5238c7abc22" providerId="LiveId" clId="{62F6F125-C9E4-4230-BF18-373DA56290D0}" dt="2026-05-29T02:08:18.108" v="339"/>
        <pc:sldMkLst>
          <pc:docMk/>
          <pc:sldMk cId="0" sldId="259"/>
        </pc:sldMkLst>
        <pc:spChg chg="mod">
          <ac:chgData name="Dr.Robert Brzenchek" userId="d4e7e5238c7abc22" providerId="LiveId" clId="{62F6F125-C9E4-4230-BF18-373DA56290D0}" dt="2026-05-29T02:08:18.108" v="339"/>
          <ac:spMkLst>
            <pc:docMk/>
            <pc:sldMk cId="0" sldId="259"/>
            <ac:spMk id="413" creationId="{00000000-0000-0000-0000-000000000000}"/>
          </ac:spMkLst>
        </pc:spChg>
      </pc:sldChg>
      <pc:sldChg chg="modSp mod">
        <pc:chgData name="Dr.Robert Brzenchek" userId="d4e7e5238c7abc22" providerId="LiveId" clId="{62F6F125-C9E4-4230-BF18-373DA56290D0}" dt="2026-05-29T01:17:19.074" v="56" actId="27636"/>
        <pc:sldMkLst>
          <pc:docMk/>
          <pc:sldMk cId="0" sldId="263"/>
        </pc:sldMkLst>
        <pc:spChg chg="mod">
          <ac:chgData name="Dr.Robert Brzenchek" userId="d4e7e5238c7abc22" providerId="LiveId" clId="{62F6F125-C9E4-4230-BF18-373DA56290D0}" dt="2026-05-29T01:16:35.072" v="21" actId="6549"/>
          <ac:spMkLst>
            <pc:docMk/>
            <pc:sldMk cId="0" sldId="263"/>
            <ac:spMk id="444" creationId="{00000000-0000-0000-0000-000000000000}"/>
          </ac:spMkLst>
        </pc:spChg>
        <pc:spChg chg="mod">
          <ac:chgData name="Dr.Robert Brzenchek" userId="d4e7e5238c7abc22" providerId="LiveId" clId="{62F6F125-C9E4-4230-BF18-373DA56290D0}" dt="2026-05-29T01:17:19.074" v="56" actId="27636"/>
          <ac:spMkLst>
            <pc:docMk/>
            <pc:sldMk cId="0" sldId="263"/>
            <ac:spMk id="445" creationId="{00000000-0000-0000-0000-000000000000}"/>
          </ac:spMkLst>
        </pc:spChg>
      </pc:sldChg>
      <pc:sldChg chg="modSp mod">
        <pc:chgData name="Dr.Robert Brzenchek" userId="d4e7e5238c7abc22" providerId="LiveId" clId="{62F6F125-C9E4-4230-BF18-373DA56290D0}" dt="2026-05-29T02:25:33.697" v="364" actId="1076"/>
        <pc:sldMkLst>
          <pc:docMk/>
          <pc:sldMk cId="0" sldId="265"/>
        </pc:sldMkLst>
        <pc:spChg chg="mod">
          <ac:chgData name="Dr.Robert Brzenchek" userId="d4e7e5238c7abc22" providerId="LiveId" clId="{62F6F125-C9E4-4230-BF18-373DA56290D0}" dt="2026-05-29T01:20:08.368" v="61" actId="14100"/>
          <ac:spMkLst>
            <pc:docMk/>
            <pc:sldMk cId="0" sldId="265"/>
            <ac:spMk id="460" creationId="{00000000-0000-0000-0000-000000000000}"/>
          </ac:spMkLst>
        </pc:spChg>
        <pc:spChg chg="mod">
          <ac:chgData name="Dr.Robert Brzenchek" userId="d4e7e5238c7abc22" providerId="LiveId" clId="{62F6F125-C9E4-4230-BF18-373DA56290D0}" dt="2026-05-29T02:25:33.697" v="364" actId="1076"/>
          <ac:spMkLst>
            <pc:docMk/>
            <pc:sldMk cId="0" sldId="265"/>
            <ac:spMk id="461" creationId="{00000000-0000-0000-0000-000000000000}"/>
          </ac:spMkLst>
        </pc:spChg>
      </pc:sldChg>
      <pc:sldChg chg="addSp delSp mod">
        <pc:chgData name="Dr.Robert Brzenchek" userId="d4e7e5238c7abc22" providerId="LiveId" clId="{62F6F125-C9E4-4230-BF18-373DA56290D0}" dt="2026-05-29T01:13:15.103" v="9" actId="22"/>
        <pc:sldMkLst>
          <pc:docMk/>
          <pc:sldMk cId="0" sldId="266"/>
        </pc:sldMkLst>
        <pc:picChg chg="add del">
          <ac:chgData name="Dr.Robert Brzenchek" userId="d4e7e5238c7abc22" providerId="LiveId" clId="{62F6F125-C9E4-4230-BF18-373DA56290D0}" dt="2026-05-29T01:13:15.103" v="9" actId="22"/>
          <ac:picMkLst>
            <pc:docMk/>
            <pc:sldMk cId="0" sldId="266"/>
            <ac:picMk id="3" creationId="{88B58D63-6792-8595-D2D2-FCD378F5D15E}"/>
          </ac:picMkLst>
        </pc:picChg>
      </pc:sldChg>
      <pc:sldChg chg="modSp del mod">
        <pc:chgData name="Dr.Robert Brzenchek" userId="d4e7e5238c7abc22" providerId="LiveId" clId="{62F6F125-C9E4-4230-BF18-373DA56290D0}" dt="2026-05-29T02:28:46.330" v="447" actId="2696"/>
        <pc:sldMkLst>
          <pc:docMk/>
          <pc:sldMk cId="0" sldId="267"/>
        </pc:sldMkLst>
        <pc:spChg chg="mod">
          <ac:chgData name="Dr.Robert Brzenchek" userId="d4e7e5238c7abc22" providerId="LiveId" clId="{62F6F125-C9E4-4230-BF18-373DA56290D0}" dt="2026-05-29T02:26:54.250" v="383" actId="20577"/>
          <ac:spMkLst>
            <pc:docMk/>
            <pc:sldMk cId="0" sldId="267"/>
            <ac:spMk id="476" creationId="{00000000-0000-0000-0000-000000000000}"/>
          </ac:spMkLst>
        </pc:spChg>
        <pc:spChg chg="mod">
          <ac:chgData name="Dr.Robert Brzenchek" userId="d4e7e5238c7abc22" providerId="LiveId" clId="{62F6F125-C9E4-4230-BF18-373DA56290D0}" dt="2026-05-29T02:28:24.777" v="446" actId="20577"/>
          <ac:spMkLst>
            <pc:docMk/>
            <pc:sldMk cId="0" sldId="267"/>
            <ac:spMk id="478" creationId="{00000000-0000-0000-0000-000000000000}"/>
          </ac:spMkLst>
        </pc:spChg>
      </pc:sldChg>
      <pc:sldChg chg="add">
        <pc:chgData name="Dr.Robert Brzenchek" userId="d4e7e5238c7abc22" providerId="LiveId" clId="{62F6F125-C9E4-4230-BF18-373DA56290D0}" dt="2026-05-29T02:29:03.730" v="448"/>
        <pc:sldMkLst>
          <pc:docMk/>
          <pc:sldMk cId="1445722087" sldId="267"/>
        </pc:sldMkLst>
      </pc:sldChg>
      <pc:sldChg chg="addSp delSp modSp mod modClrScheme chgLayout">
        <pc:chgData name="Dr.Robert Brzenchek" userId="d4e7e5238c7abc22" providerId="LiveId" clId="{62F6F125-C9E4-4230-BF18-373DA56290D0}" dt="2026-05-29T01:39:08.251" v="272" actId="14100"/>
        <pc:sldMkLst>
          <pc:docMk/>
          <pc:sldMk cId="0" sldId="271"/>
        </pc:sldMkLst>
        <pc:spChg chg="mod ord">
          <ac:chgData name="Dr.Robert Brzenchek" userId="d4e7e5238c7abc22" providerId="LiveId" clId="{62F6F125-C9E4-4230-BF18-373DA56290D0}" dt="2026-05-29T01:38:41.746" v="269" actId="113"/>
          <ac:spMkLst>
            <pc:docMk/>
            <pc:sldMk cId="0" sldId="271"/>
            <ac:spMk id="508" creationId="{00000000-0000-0000-0000-000000000000}"/>
          </ac:spMkLst>
        </pc:spChg>
        <pc:spChg chg="mod">
          <ac:chgData name="Dr.Robert Brzenchek" userId="d4e7e5238c7abc22" providerId="LiveId" clId="{62F6F125-C9E4-4230-BF18-373DA56290D0}" dt="2026-05-29T01:39:08.251" v="272" actId="14100"/>
          <ac:spMkLst>
            <pc:docMk/>
            <pc:sldMk cId="0" sldId="271"/>
            <ac:spMk id="510" creationId="{00000000-0000-0000-0000-000000000000}"/>
          </ac:spMkLst>
        </pc:spChg>
        <pc:spChg chg="add del mod">
          <ac:chgData name="Dr.Robert Brzenchek" userId="d4e7e5238c7abc22" providerId="LiveId" clId="{62F6F125-C9E4-4230-BF18-373DA56290D0}" dt="2026-05-29T01:38:15.961" v="266" actId="478"/>
          <ac:spMkLst>
            <pc:docMk/>
            <pc:sldMk cId="0" sldId="271"/>
            <ac:spMk id="516" creationId="{ABC76B37-9A58-07A8-23EB-3E140F46CDE7}"/>
          </ac:spMkLst>
        </pc:spChg>
        <pc:picChg chg="mod">
          <ac:chgData name="Dr.Robert Brzenchek" userId="d4e7e5238c7abc22" providerId="LiveId" clId="{62F6F125-C9E4-4230-BF18-373DA56290D0}" dt="2026-05-29T01:37:54.863" v="265" actId="26606"/>
          <ac:picMkLst>
            <pc:docMk/>
            <pc:sldMk cId="0" sldId="271"/>
            <ac:picMk id="511" creationId="{00000000-0000-0000-0000-000000000000}"/>
          </ac:picMkLst>
        </pc:picChg>
      </pc:sldChg>
      <pc:sldChg chg="modSp add mod">
        <pc:chgData name="Dr.Robert Brzenchek" userId="d4e7e5238c7abc22" providerId="LiveId" clId="{62F6F125-C9E4-4230-BF18-373DA56290D0}" dt="2026-05-29T01:13:47.883" v="11" actId="27636"/>
        <pc:sldMkLst>
          <pc:docMk/>
          <pc:sldMk cId="1863792393" sldId="338"/>
        </pc:sldMkLst>
        <pc:spChg chg="mod">
          <ac:chgData name="Dr.Robert Brzenchek" userId="d4e7e5238c7abc22" providerId="LiveId" clId="{62F6F125-C9E4-4230-BF18-373DA56290D0}" dt="2026-05-29T01:13:47.883" v="11" actId="27636"/>
          <ac:spMkLst>
            <pc:docMk/>
            <pc:sldMk cId="1863792393" sldId="338"/>
            <ac:spMk id="2" creationId="{55D9AA7A-1C30-5F47-A0C1-FC1B26C7AB40}"/>
          </ac:spMkLst>
        </pc:spChg>
      </pc:sldChg>
      <pc:sldChg chg="modSp add mod">
        <pc:chgData name="Dr.Robert Brzenchek" userId="d4e7e5238c7abc22" providerId="LiveId" clId="{62F6F125-C9E4-4230-BF18-373DA56290D0}" dt="2026-05-29T01:52:26.681" v="277" actId="26606"/>
        <pc:sldMkLst>
          <pc:docMk/>
          <pc:sldMk cId="1744508142" sldId="574"/>
        </pc:sldMkLst>
        <pc:picChg chg="mod">
          <ac:chgData name="Dr.Robert Brzenchek" userId="d4e7e5238c7abc22" providerId="LiveId" clId="{62F6F125-C9E4-4230-BF18-373DA56290D0}" dt="2026-05-29T01:52:26.681" v="277" actId="26606"/>
          <ac:picMkLst>
            <pc:docMk/>
            <pc:sldMk cId="1744508142" sldId="574"/>
            <ac:picMk id="10" creationId="{E85591ED-5833-2BC4-E12C-23BAB00B5853}"/>
          </ac:picMkLst>
        </pc:picChg>
      </pc:sldChg>
      <pc:sldChg chg="add">
        <pc:chgData name="Dr.Robert Brzenchek" userId="d4e7e5238c7abc22" providerId="LiveId" clId="{62F6F125-C9E4-4230-BF18-373DA56290D0}" dt="2026-05-29T01:13:47.419" v="10"/>
        <pc:sldMkLst>
          <pc:docMk/>
          <pc:sldMk cId="1388988169" sldId="1507"/>
        </pc:sldMkLst>
      </pc:sldChg>
      <pc:sldChg chg="modSp mod setBg modClrScheme chgLayout">
        <pc:chgData name="Dr.Robert Brzenchek" userId="d4e7e5238c7abc22" providerId="LiveId" clId="{62F6F125-C9E4-4230-BF18-373DA56290D0}" dt="2026-05-29T02:00:40.935" v="314" actId="14100"/>
        <pc:sldMkLst>
          <pc:docMk/>
          <pc:sldMk cId="475227526" sldId="2561"/>
        </pc:sldMkLst>
        <pc:spChg chg="mod ord">
          <ac:chgData name="Dr.Robert Brzenchek" userId="d4e7e5238c7abc22" providerId="LiveId" clId="{62F6F125-C9E4-4230-BF18-373DA56290D0}" dt="2026-05-29T02:00:40.935" v="314" actId="14100"/>
          <ac:spMkLst>
            <pc:docMk/>
            <pc:sldMk cId="475227526" sldId="2561"/>
            <ac:spMk id="2" creationId="{D7A43D86-EABD-9DC1-494E-0E6BDBAE2F6E}"/>
          </ac:spMkLst>
        </pc:spChg>
        <pc:spChg chg="mod">
          <ac:chgData name="Dr.Robert Brzenchek" userId="d4e7e5238c7abc22" providerId="LiveId" clId="{62F6F125-C9E4-4230-BF18-373DA56290D0}" dt="2026-05-29T02:00:28.054" v="313" actId="114"/>
          <ac:spMkLst>
            <pc:docMk/>
            <pc:sldMk cId="475227526" sldId="2561"/>
            <ac:spMk id="3" creationId="{08AC63D0-E0F1-6FBE-2912-E7923C0D876D}"/>
          </ac:spMkLst>
        </pc:spChg>
        <pc:picChg chg="mod">
          <ac:chgData name="Dr.Robert Brzenchek" userId="d4e7e5238c7abc22" providerId="LiveId" clId="{62F6F125-C9E4-4230-BF18-373DA56290D0}" dt="2026-05-29T01:57:31.382" v="296" actId="26606"/>
          <ac:picMkLst>
            <pc:docMk/>
            <pc:sldMk cId="475227526" sldId="2561"/>
            <ac:picMk id="6" creationId="{ABE90011-9669-FD6A-F3EA-4C17C63471EF}"/>
          </ac:picMkLst>
        </pc:picChg>
      </pc:sldChg>
      <pc:sldChg chg="addSp delSp modSp new mod">
        <pc:chgData name="Dr.Robert Brzenchek" userId="d4e7e5238c7abc22" providerId="LiveId" clId="{62F6F125-C9E4-4230-BF18-373DA56290D0}" dt="2026-05-29T01:35:17.598" v="241" actId="14100"/>
        <pc:sldMkLst>
          <pc:docMk/>
          <pc:sldMk cId="3177475942" sldId="2562"/>
        </pc:sldMkLst>
        <pc:spChg chg="mod">
          <ac:chgData name="Dr.Robert Brzenchek" userId="d4e7e5238c7abc22" providerId="LiveId" clId="{62F6F125-C9E4-4230-BF18-373DA56290D0}" dt="2026-05-29T01:34:12.321" v="233" actId="14100"/>
          <ac:spMkLst>
            <pc:docMk/>
            <pc:sldMk cId="3177475942" sldId="2562"/>
            <ac:spMk id="2" creationId="{01885829-05CA-1A4B-B087-5885630970DA}"/>
          </ac:spMkLst>
        </pc:spChg>
        <pc:spChg chg="mod">
          <ac:chgData name="Dr.Robert Brzenchek" userId="d4e7e5238c7abc22" providerId="LiveId" clId="{62F6F125-C9E4-4230-BF18-373DA56290D0}" dt="2026-05-29T01:35:17.598" v="241" actId="14100"/>
          <ac:spMkLst>
            <pc:docMk/>
            <pc:sldMk cId="3177475942" sldId="2562"/>
            <ac:spMk id="3" creationId="{70EE4C7C-0610-D24C-5EAE-235E51DE9671}"/>
          </ac:spMkLst>
        </pc:spChg>
        <pc:spChg chg="del">
          <ac:chgData name="Dr.Robert Brzenchek" userId="d4e7e5238c7abc22" providerId="LiveId" clId="{62F6F125-C9E4-4230-BF18-373DA56290D0}" dt="2026-05-29T01:11:06.210" v="1" actId="22"/>
          <ac:spMkLst>
            <pc:docMk/>
            <pc:sldMk cId="3177475942" sldId="2562"/>
            <ac:spMk id="4" creationId="{96058890-4D98-D780-379D-A300925A1A43}"/>
          </ac:spMkLst>
        </pc:spChg>
        <pc:picChg chg="add mod ord">
          <ac:chgData name="Dr.Robert Brzenchek" userId="d4e7e5238c7abc22" providerId="LiveId" clId="{62F6F125-C9E4-4230-BF18-373DA56290D0}" dt="2026-05-29T01:35:02.181" v="240" actId="14100"/>
          <ac:picMkLst>
            <pc:docMk/>
            <pc:sldMk cId="3177475942" sldId="2562"/>
            <ac:picMk id="6" creationId="{5F4EC95B-B354-EAC7-49CF-4C6CBD029C9B}"/>
          </ac:picMkLst>
        </pc:picChg>
      </pc:sldChg>
      <pc:sldChg chg="addSp delSp modSp add mod modAnim">
        <pc:chgData name="Dr.Robert Brzenchek" userId="d4e7e5238c7abc22" providerId="LiveId" clId="{62F6F125-C9E4-4230-BF18-373DA56290D0}" dt="2026-05-29T02:55:24.916" v="542" actId="6549"/>
        <pc:sldMkLst>
          <pc:docMk/>
          <pc:sldMk cId="4291895663" sldId="2566"/>
        </pc:sldMkLst>
        <pc:spChg chg="mod">
          <ac:chgData name="Dr.Robert Brzenchek" userId="d4e7e5238c7abc22" providerId="LiveId" clId="{62F6F125-C9E4-4230-BF18-373DA56290D0}" dt="2026-05-29T02:55:15.885" v="541" actId="14100"/>
          <ac:spMkLst>
            <pc:docMk/>
            <pc:sldMk cId="4291895663" sldId="2566"/>
            <ac:spMk id="2" creationId="{1D5C9865-0971-701D-7C9F-CB029E0ED303}"/>
          </ac:spMkLst>
        </pc:spChg>
        <pc:spChg chg="mod">
          <ac:chgData name="Dr.Robert Brzenchek" userId="d4e7e5238c7abc22" providerId="LiveId" clId="{62F6F125-C9E4-4230-BF18-373DA56290D0}" dt="2026-05-29T02:55:24.916" v="542" actId="6549"/>
          <ac:spMkLst>
            <pc:docMk/>
            <pc:sldMk cId="4291895663" sldId="2566"/>
            <ac:spMk id="4" creationId="{9615E496-FE37-294A-BD70-7F2727B32528}"/>
          </ac:spMkLst>
        </pc:spChg>
        <pc:spChg chg="add del">
          <ac:chgData name="Dr.Robert Brzenchek" userId="d4e7e5238c7abc22" providerId="LiveId" clId="{62F6F125-C9E4-4230-BF18-373DA56290D0}" dt="2026-05-29T02:47:14.109" v="450" actId="22"/>
          <ac:spMkLst>
            <pc:docMk/>
            <pc:sldMk cId="4291895663" sldId="2566"/>
            <ac:spMk id="7" creationId="{268E1F4E-0F74-59CF-4E99-81FE3CC31F85}"/>
          </ac:spMkLst>
        </pc:spChg>
        <pc:picChg chg="add mod">
          <ac:chgData name="Dr.Robert Brzenchek" userId="d4e7e5238c7abc22" providerId="LiveId" clId="{62F6F125-C9E4-4230-BF18-373DA56290D0}" dt="2026-05-29T02:55:00.115" v="540" actId="14100"/>
          <ac:picMkLst>
            <pc:docMk/>
            <pc:sldMk cId="4291895663" sldId="2566"/>
            <ac:picMk id="9" creationId="{6459BF3A-E76F-9B0B-D689-83A142EE23D2}"/>
          </ac:picMkLst>
        </pc:picChg>
      </pc:sldChg>
      <pc:sldChg chg="add del">
        <pc:chgData name="Dr.Robert Brzenchek" userId="d4e7e5238c7abc22" providerId="LiveId" clId="{62F6F125-C9E4-4230-BF18-373DA56290D0}" dt="2026-05-29T01:21:22.398" v="62" actId="2696"/>
        <pc:sldMkLst>
          <pc:docMk/>
          <pc:sldMk cId="7600716" sldId="2567"/>
        </pc:sldMkLst>
      </pc:sldChg>
      <pc:sldChg chg="add del">
        <pc:chgData name="Dr.Robert Brzenchek" userId="d4e7e5238c7abc22" providerId="LiveId" clId="{62F6F125-C9E4-4230-BF18-373DA56290D0}" dt="2026-05-29T01:19:34.985" v="59" actId="2696"/>
        <pc:sldMkLst>
          <pc:docMk/>
          <pc:sldMk cId="1507522224" sldId="2567"/>
        </pc:sldMkLst>
      </pc:sldChg>
      <pc:sldChg chg="addSp delSp modSp add mod modClrScheme chgLayout">
        <pc:chgData name="Dr.Robert Brzenchek" userId="d4e7e5238c7abc22" providerId="LiveId" clId="{62F6F125-C9E4-4230-BF18-373DA56290D0}" dt="2026-05-29T01:56:36.161" v="292"/>
        <pc:sldMkLst>
          <pc:docMk/>
          <pc:sldMk cId="2602338167" sldId="2567"/>
        </pc:sldMkLst>
        <pc:spChg chg="mod ord">
          <ac:chgData name="Dr.Robert Brzenchek" userId="d4e7e5238c7abc22" providerId="LiveId" clId="{62F6F125-C9E4-4230-BF18-373DA56290D0}" dt="2026-05-29T01:56:36.161" v="292"/>
          <ac:spMkLst>
            <pc:docMk/>
            <pc:sldMk cId="2602338167" sldId="2567"/>
            <ac:spMk id="2" creationId="{5360B2CF-876F-8999-F947-34B0FA7B5D07}"/>
          </ac:spMkLst>
        </pc:spChg>
        <pc:spChg chg="add del mod">
          <ac:chgData name="Dr.Robert Brzenchek" userId="d4e7e5238c7abc22" providerId="LiveId" clId="{62F6F125-C9E4-4230-BF18-373DA56290D0}" dt="2026-05-29T01:54:23.178" v="278" actId="931"/>
          <ac:spMkLst>
            <pc:docMk/>
            <pc:sldMk cId="2602338167" sldId="2567"/>
            <ac:spMk id="6" creationId="{C3FB2253-4BAB-5519-C294-FDD2396D9AD8}"/>
          </ac:spMkLst>
        </pc:spChg>
        <pc:spChg chg="add del mod">
          <ac:chgData name="Dr.Robert Brzenchek" userId="d4e7e5238c7abc22" providerId="LiveId" clId="{62F6F125-C9E4-4230-BF18-373DA56290D0}" dt="2026-05-29T01:55:14.431" v="283" actId="26606"/>
          <ac:spMkLst>
            <pc:docMk/>
            <pc:sldMk cId="2602338167" sldId="2567"/>
            <ac:spMk id="7" creationId="{E01902AF-7FC0-8E0E-2DF6-75BA2C3F70E5}"/>
          </ac:spMkLst>
        </pc:spChg>
        <pc:spChg chg="del">
          <ac:chgData name="Dr.Robert Brzenchek" userId="d4e7e5238c7abc22" providerId="LiveId" clId="{62F6F125-C9E4-4230-BF18-373DA56290D0}" dt="2026-05-29T01:21:54.530" v="64" actId="478"/>
          <ac:spMkLst>
            <pc:docMk/>
            <pc:sldMk cId="2602338167" sldId="2567"/>
            <ac:spMk id="8" creationId="{FF116FD1-E4D5-1462-995F-E00430686827}"/>
          </ac:spMkLst>
        </pc:spChg>
        <pc:spChg chg="add del">
          <ac:chgData name="Dr.Robert Brzenchek" userId="d4e7e5238c7abc22" providerId="LiveId" clId="{62F6F125-C9E4-4230-BF18-373DA56290D0}" dt="2026-05-29T01:23:09.953" v="72" actId="26606"/>
          <ac:spMkLst>
            <pc:docMk/>
            <pc:sldMk cId="2602338167" sldId="2567"/>
            <ac:spMk id="9" creationId="{B25F5F0E-4A01-4EFD-BB9D-73ADCB72C5C6}"/>
          </ac:spMkLst>
        </pc:spChg>
        <pc:spChg chg="add del">
          <ac:chgData name="Dr.Robert Brzenchek" userId="d4e7e5238c7abc22" providerId="LiveId" clId="{62F6F125-C9E4-4230-BF18-373DA56290D0}" dt="2026-05-29T01:23:13.975" v="74" actId="26606"/>
          <ac:spMkLst>
            <pc:docMk/>
            <pc:sldMk cId="2602338167" sldId="2567"/>
            <ac:spMk id="11" creationId="{165B812C-E889-2AB4-1D66-A2C1782FE58C}"/>
          </ac:spMkLst>
        </pc:spChg>
        <pc:spChg chg="add del">
          <ac:chgData name="Dr.Robert Brzenchek" userId="d4e7e5238c7abc22" providerId="LiveId" clId="{62F6F125-C9E4-4230-BF18-373DA56290D0}" dt="2026-05-29T01:55:14.421" v="282" actId="26606"/>
          <ac:spMkLst>
            <pc:docMk/>
            <pc:sldMk cId="2602338167" sldId="2567"/>
            <ac:spMk id="12" creationId="{C6F1381B-9720-DB46-E756-347BD5BD32BC}"/>
          </ac:spMkLst>
        </pc:spChg>
        <pc:spChg chg="add del">
          <ac:chgData name="Dr.Robert Brzenchek" userId="d4e7e5238c7abc22" providerId="LiveId" clId="{62F6F125-C9E4-4230-BF18-373DA56290D0}" dt="2026-05-29T01:23:18.213" v="76" actId="478"/>
          <ac:spMkLst>
            <pc:docMk/>
            <pc:sldMk cId="2602338167" sldId="2567"/>
            <ac:spMk id="13" creationId="{B25F5F0E-4A01-4EFD-BB9D-73ADCB72C5C6}"/>
          </ac:spMkLst>
        </pc:spChg>
        <pc:picChg chg="mod">
          <ac:chgData name="Dr.Robert Brzenchek" userId="d4e7e5238c7abc22" providerId="LiveId" clId="{62F6F125-C9E4-4230-BF18-373DA56290D0}" dt="2026-05-29T01:55:14.431" v="283" actId="26606"/>
          <ac:picMkLst>
            <pc:docMk/>
            <pc:sldMk cId="2602338167" sldId="2567"/>
            <ac:picMk id="4" creationId="{55F6A4EA-640A-E6C5-EA9E-C0B4854A3117}"/>
          </ac:picMkLst>
        </pc:picChg>
        <pc:picChg chg="add mod ord">
          <ac:chgData name="Dr.Robert Brzenchek" userId="d4e7e5238c7abc22" providerId="LiveId" clId="{62F6F125-C9E4-4230-BF18-373DA56290D0}" dt="2026-05-29T01:55:14.431" v="283" actId="26606"/>
          <ac:picMkLst>
            <pc:docMk/>
            <pc:sldMk cId="2602338167" sldId="2567"/>
            <ac:picMk id="5" creationId="{3EBBFDBE-7402-D1E5-BCA6-C458D810B83F}"/>
          </ac:picMkLst>
        </pc:picChg>
      </pc:sldChg>
      <pc:sldChg chg="add">
        <pc:chgData name="Dr.Robert Brzenchek" userId="d4e7e5238c7abc22" providerId="LiveId" clId="{62F6F125-C9E4-4230-BF18-373DA56290D0}" dt="2026-05-29T01:43:02.437" v="275"/>
        <pc:sldMkLst>
          <pc:docMk/>
          <pc:sldMk cId="3937744141" sldId="2571"/>
        </pc:sldMkLst>
      </pc:sldChg>
      <pc:sldChg chg="add">
        <pc:chgData name="Dr.Robert Brzenchek" userId="d4e7e5238c7abc22" providerId="LiveId" clId="{62F6F125-C9E4-4230-BF18-373DA56290D0}" dt="2026-05-29T01:43:02.437" v="275"/>
        <pc:sldMkLst>
          <pc:docMk/>
          <pc:sldMk cId="1083777652" sldId="2572"/>
        </pc:sldMkLst>
      </pc:sldChg>
      <pc:sldChg chg="delSp add mod">
        <pc:chgData name="Dr.Robert Brzenchek" userId="d4e7e5238c7abc22" providerId="LiveId" clId="{62F6F125-C9E4-4230-BF18-373DA56290D0}" dt="2026-05-29T01:43:21.104" v="276" actId="478"/>
        <pc:sldMkLst>
          <pc:docMk/>
          <pc:sldMk cId="2278343259" sldId="2573"/>
        </pc:sldMkLst>
        <pc:spChg chg="del">
          <ac:chgData name="Dr.Robert Brzenchek" userId="d4e7e5238c7abc22" providerId="LiveId" clId="{62F6F125-C9E4-4230-BF18-373DA56290D0}" dt="2026-05-29T01:43:21.104" v="276" actId="478"/>
          <ac:spMkLst>
            <pc:docMk/>
            <pc:sldMk cId="2278343259" sldId="2573"/>
            <ac:spMk id="8" creationId="{6B55DC6C-7343-2A16-E635-63D5EE562AF2}"/>
          </ac:spMkLst>
        </pc:spChg>
      </pc:sldChg>
      <pc:sldChg chg="add">
        <pc:chgData name="Dr.Robert Brzenchek" userId="d4e7e5238c7abc22" providerId="LiveId" clId="{62F6F125-C9E4-4230-BF18-373DA56290D0}" dt="2026-05-29T01:43:02.437" v="275"/>
        <pc:sldMkLst>
          <pc:docMk/>
          <pc:sldMk cId="952555518" sldId="2574"/>
        </pc:sldMkLst>
      </pc:sldChg>
      <pc:sldChg chg="add">
        <pc:chgData name="Dr.Robert Brzenchek" userId="d4e7e5238c7abc22" providerId="LiveId" clId="{62F6F125-C9E4-4230-BF18-373DA56290D0}" dt="2026-05-29T01:43:02.437" v="275"/>
        <pc:sldMkLst>
          <pc:docMk/>
          <pc:sldMk cId="391319376" sldId="2575"/>
        </pc:sldMkLst>
      </pc:sldChg>
      <pc:sldChg chg="modSp add mod">
        <pc:chgData name="Dr.Robert Brzenchek" userId="d4e7e5238c7abc22" providerId="LiveId" clId="{62F6F125-C9E4-4230-BF18-373DA56290D0}" dt="2026-05-29T01:52:26.681" v="277" actId="26606"/>
        <pc:sldMkLst>
          <pc:docMk/>
          <pc:sldMk cId="3963250566" sldId="2576"/>
        </pc:sldMkLst>
        <pc:picChg chg="mod">
          <ac:chgData name="Dr.Robert Brzenchek" userId="d4e7e5238c7abc22" providerId="LiveId" clId="{62F6F125-C9E4-4230-BF18-373DA56290D0}" dt="2026-05-29T01:52:26.681" v="277" actId="26606"/>
          <ac:picMkLst>
            <pc:docMk/>
            <pc:sldMk cId="3963250566" sldId="2576"/>
            <ac:picMk id="5" creationId="{B201B7A7-D0A3-423F-9ACC-B23C67878CA0}"/>
          </ac:picMkLst>
        </pc:picChg>
      </pc:sldChg>
      <pc:sldChg chg="add ord">
        <pc:chgData name="Dr.Robert Brzenchek" userId="d4e7e5238c7abc22" providerId="LiveId" clId="{62F6F125-C9E4-4230-BF18-373DA56290D0}" dt="2026-05-29T01:39:29.793" v="274"/>
        <pc:sldMkLst>
          <pc:docMk/>
          <pc:sldMk cId="2874151000" sldId="2580"/>
        </pc:sldMkLst>
      </pc:sldChg>
      <pc:sldChg chg="add">
        <pc:chgData name="Dr.Robert Brzenchek" userId="d4e7e5238c7abc22" providerId="LiveId" clId="{62F6F125-C9E4-4230-BF18-373DA56290D0}" dt="2026-05-29T01:13:47.419" v="10"/>
        <pc:sldMkLst>
          <pc:docMk/>
          <pc:sldMk cId="616406606" sldId="4284"/>
        </pc:sldMkLst>
      </pc:sldChg>
      <pc:sldMasterChg chg="delSldLayout">
        <pc:chgData name="Dr.Robert Brzenchek" userId="d4e7e5238c7abc22" providerId="LiveId" clId="{62F6F125-C9E4-4230-BF18-373DA56290D0}" dt="2026-05-29T02:28:46.330" v="447" actId="2696"/>
        <pc:sldMasterMkLst>
          <pc:docMk/>
          <pc:sldMasterMk cId="0" sldId="2147483648"/>
        </pc:sldMasterMkLst>
        <pc:sldLayoutChg chg="del">
          <pc:chgData name="Dr.Robert Brzenchek" userId="d4e7e5238c7abc22" providerId="LiveId" clId="{62F6F125-C9E4-4230-BF18-373DA56290D0}" dt="2026-05-29T02:28:46.330" v="447" actId="2696"/>
          <pc:sldLayoutMkLst>
            <pc:docMk/>
            <pc:sldMasterMk cId="0" sldId="2147483648"/>
            <pc:sldLayoutMk cId="0" sldId="2147483654"/>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a:t>
            </a:r>
          </a:p>
        </p:txBody>
      </p:sp>
      <p:sp>
        <p:nvSpPr>
          <p:cNvPr id="4" name="Slide Number Placeholder 3"/>
          <p:cNvSpPr>
            <a:spLocks noGrp="1"/>
          </p:cNvSpPr>
          <p:nvPr>
            <p:ph type="sldNum" sz="quarter" idx="5"/>
          </p:nvPr>
        </p:nvSpPr>
        <p:spPr/>
        <p:txBody>
          <a:bodyPr/>
          <a:lstStyle/>
          <a:p>
            <a:fld id="{1D3DEF96-9297-4917-ABC5-604EFFF5F8F7}" type="slidenum">
              <a:t>1</a:t>
            </a:fld>
            <a:endParaRPr lang="en-US"/>
          </a:p>
        </p:txBody>
      </p:sp>
    </p:spTree>
    <p:extLst>
      <p:ext uri="{BB962C8B-B14F-4D97-AF65-F5344CB8AC3E}">
        <p14:creationId xmlns:p14="http://schemas.microsoft.com/office/powerpoint/2010/main" val="7858571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7" name="Google Shape;45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br>
              <a:rPr lang="en-US"/>
            </a:br>
            <a:r>
              <a:rPr lang="en-US"/>
              <a:t>---</a:t>
            </a:r>
            <a:br>
              <a:rPr lang="en-US"/>
            </a:br>
            <a:r>
              <a:rPr lang="en-US"/>
              <a:t>This slide references information from the following file: https://psaschoolorg-my.sharepoint.com/personal/robert_brzenchek_psaschool_org/_layouts/15/Doc.aspx?sourcedoc=%7B8E3C3DC7-89FF-415A-A1D8-AF41284A4448%7D&amp;file=Strengthening%20Statewide%20Virtual%20Pathways%20into%20Cybersecurity%20and%20Tomorrow_v2.docx&amp;action=default&amp;mobileredirect=true</a:t>
            </a:r>
            <a:br>
              <a:rPr lang="en-US"/>
            </a:br>
            <a:br>
              <a:rPr lang="en-US"/>
            </a:br>
            <a:br>
              <a:rPr lang="en-US"/>
            </a:br>
            <a:r>
              <a:rPr lang="en-US"/>
              <a:t>A defining innovation of the CJCA pathway is its cross-sector integration of cybersecurity with justice, public safety, and digital forensics. This segment explains how interdisciplinary connections enhance student engagement and broaden career awareness. By situating cybersecurity within public service contexts, students see how technical skills support community safety, legal processes, and ethical decision-making. The presentation discusses how these integrations are reflected in curriculum design, simulations, and partnerships with public sector organizations. This approach not only diversifies the talent pipeline but also prepares students for roles that require collaboration across technical and non-technical domains. Participants are encouraged to consider how similar cross-sector integrations could strengthen relevance and impact within their own programs.</a:t>
            </a:r>
            <a:br>
              <a:rPr lang="en-US"/>
            </a:br>
            <a:br>
              <a:rPr lang="en-US"/>
            </a:br>
            <a:endParaRPr/>
          </a:p>
        </p:txBody>
      </p:sp>
      <p:sp>
        <p:nvSpPr>
          <p:cNvPr id="458" name="Google Shape;45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br>
              <a:rPr lang="en-US"/>
            </a:br>
            <a:r>
              <a:rPr lang="en-US"/>
              <a:t>---</a:t>
            </a:r>
            <a:br>
              <a:rPr lang="en-US"/>
            </a:br>
            <a:r>
              <a:rPr lang="en-US"/>
              <a:t>This slide references information from the following file: https://psaschoolorg-my.sharepoint.com/personal/robert_brzenchek_psaschool_org/_layouts/15/Doc.aspx?sourcedoc=%7B8E3C3DC7-89FF-415A-A1D8-AF41284A4448%7D&amp;file=Strengthening%20Statewide%20Virtual%20Pathways%20into%20Cybersecurity%20and%20Tomorrow_v2.docx&amp;action=default&amp;mobileredirect=true</a:t>
            </a:r>
            <a:br>
              <a:rPr lang="en-US"/>
            </a:br>
            <a:br>
              <a:rPr lang="en-US"/>
            </a:br>
            <a:br>
              <a:rPr lang="en-US"/>
            </a:br>
            <a:r>
              <a:rPr lang="en-US"/>
              <a:t>Centering the student experience is critical to the success of any virtual pathway. This section shares insights gathered during CJCA’s pathway design process, including student feedback on virtual learning environments, cyber range engagement, and interdisciplinary connections. Students expressed the importance of hands-on, scenario-based activities that feel authentic and challenging. The presentation highlights how learner voice informed decisions around pacing, support structures, and career exploration opportunities. Attention is also given to identity development and motivation, particularly for students who may not initially see themselves represented in cybersecurity fields. By intentionally designing for engagement, belonging, and relevance, the pathway aims to improve persistence and long-term success. This learner-centered perspective reinforces the idea that effective workforce development begins with meaningful educational experiences.</a:t>
            </a:r>
            <a:br>
              <a:rPr lang="en-US"/>
            </a:br>
            <a:br>
              <a:rPr lang="en-US"/>
            </a:br>
            <a:endParaRPr/>
          </a:p>
        </p:txBody>
      </p:sp>
      <p:sp>
        <p:nvSpPr>
          <p:cNvPr id="466" name="Google Shape;46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Sample Curriculum Map</a:t>
            </a:r>
          </a:p>
        </p:txBody>
      </p:sp>
      <p:sp>
        <p:nvSpPr>
          <p:cNvPr id="4" name="Slide Number Placeholder 3"/>
          <p:cNvSpPr>
            <a:spLocks noGrp="1"/>
          </p:cNvSpPr>
          <p:nvPr>
            <p:ph type="sldNum" sz="quarter" idx="5"/>
          </p:nvPr>
        </p:nvSpPr>
        <p:spPr/>
        <p:txBody>
          <a:bodyPr/>
          <a:lstStyle/>
          <a:p>
            <a:fld id="{1D3DEF96-9297-4917-ABC5-604EFFF5F8F7}" type="slidenum">
              <a:t>12</a:t>
            </a:fld>
            <a:endParaRPr lang="en-US"/>
          </a:p>
        </p:txBody>
      </p:sp>
    </p:spTree>
    <p:extLst>
      <p:ext uri="{BB962C8B-B14F-4D97-AF65-F5344CB8AC3E}">
        <p14:creationId xmlns:p14="http://schemas.microsoft.com/office/powerpoint/2010/main" val="38508221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This slide presents a sample curriculum map illustrating how a four-year high school cybersecurity pathway can be structured for clarity, progression, and workforce relevance. The pathway begins in grade 9 with foundations such as digital literacy, cybersecurity awareness, ethics, and citizenship. In grade 10, students deepen their understanding through networking fundamentals, operating systems, and basic security principles. Grade 11 emphasizes applied cybersecurity operations, including incident response, threat analysis, and scenario-based simulations using cyber ranges. By grade 12, students engage in advanced topics, capstone projects, internships, or apprenticeships that connect learning directly to workforce or postsecondary opportunities. This structured progression helps students understand how individual skills build toward specific NICE-aligned work roles. The curriculum map also supports scalability, allowing schools or states to adopt, adapt, and expand the model without relying on a single vendor or platform. By visualizing the pathway, the slide provides a concrete artifact that participants can use as a starting point for their own program design.</a:t>
            </a:r>
          </a:p>
        </p:txBody>
      </p:sp>
      <p:sp>
        <p:nvSpPr>
          <p:cNvPr id="4" name="Slide Number Placeholder 3"/>
          <p:cNvSpPr>
            <a:spLocks noGrp="1"/>
          </p:cNvSpPr>
          <p:nvPr>
            <p:ph type="sldNum" sz="quarter" idx="5"/>
          </p:nvPr>
        </p:nvSpPr>
        <p:spPr/>
        <p:txBody>
          <a:bodyPr/>
          <a:lstStyle/>
          <a:p>
            <a:fld id="{1D3DEF96-9297-4917-ABC5-604EFFF5F8F7}" type="slidenum">
              <a:t>13</a:t>
            </a:fld>
            <a:endParaRPr lang="en-US"/>
          </a:p>
        </p:txBody>
      </p:sp>
    </p:spTree>
    <p:extLst>
      <p:ext uri="{BB962C8B-B14F-4D97-AF65-F5344CB8AC3E}">
        <p14:creationId xmlns:p14="http://schemas.microsoft.com/office/powerpoint/2010/main" val="14520840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Embedded Industry-Recognized Credentials</a:t>
            </a:r>
          </a:p>
        </p:txBody>
      </p:sp>
      <p:sp>
        <p:nvSpPr>
          <p:cNvPr id="4" name="Slide Number Placeholder 3"/>
          <p:cNvSpPr>
            <a:spLocks noGrp="1"/>
          </p:cNvSpPr>
          <p:nvPr>
            <p:ph type="sldNum" sz="quarter" idx="5"/>
          </p:nvPr>
        </p:nvSpPr>
        <p:spPr/>
        <p:txBody>
          <a:bodyPr/>
          <a:lstStyle/>
          <a:p>
            <a:fld id="{1D3DEF96-9297-4917-ABC5-604EFFF5F8F7}" type="slidenum">
              <a:t>14</a:t>
            </a:fld>
            <a:endParaRPr lang="en-US"/>
          </a:p>
        </p:txBody>
      </p:sp>
    </p:spTree>
    <p:extLst>
      <p:ext uri="{BB962C8B-B14F-4D97-AF65-F5344CB8AC3E}">
        <p14:creationId xmlns:p14="http://schemas.microsoft.com/office/powerpoint/2010/main" val="12920110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This slide highlights the role of industry-recognized credentials as milestones within the CJCA pathway. Credentials such as CompTIA ITF+, Network+, Security+, FEMA Incident Command System (ICS), and introductory digital forensics certifications are embedded into coursework rather than treated as add-ons. This approach provides students with tangible signals of readiness that are recognizable to employers, postsecondary institutions, and public sector agencies. Embedding credentials also helps align instruction with workforce expectations and ensures that learning outcomes remain relevant as technology evolves. The slide emphasizes that credentials serve multiple purposes: motivating students, validating skills, and strengthening partnerships with industry and government. By earning credentials before graduation, students gain confidence, career clarity, and a competitive advantage as they transition into higher education, apprenticeships, or entry-level roles. This strategy reinforces the session’s central theme of connecting foundations to future workforce opportunities.</a:t>
            </a:r>
          </a:p>
        </p:txBody>
      </p:sp>
      <p:sp>
        <p:nvSpPr>
          <p:cNvPr id="4" name="Slide Number Placeholder 3"/>
          <p:cNvSpPr>
            <a:spLocks noGrp="1"/>
          </p:cNvSpPr>
          <p:nvPr>
            <p:ph type="sldNum" sz="quarter" idx="5"/>
          </p:nvPr>
        </p:nvSpPr>
        <p:spPr/>
        <p:txBody>
          <a:bodyPr/>
          <a:lstStyle/>
          <a:p>
            <a:fld id="{1D3DEF96-9297-4917-ABC5-604EFFF5F8F7}" type="slidenum">
              <a:t>15</a:t>
            </a:fld>
            <a:endParaRPr lang="en-US"/>
          </a:p>
        </p:txBody>
      </p:sp>
    </p:spTree>
    <p:extLst>
      <p:ext uri="{BB962C8B-B14F-4D97-AF65-F5344CB8AC3E}">
        <p14:creationId xmlns:p14="http://schemas.microsoft.com/office/powerpoint/2010/main" val="19335976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Student Persona Case Study</a:t>
            </a:r>
          </a:p>
        </p:txBody>
      </p:sp>
      <p:sp>
        <p:nvSpPr>
          <p:cNvPr id="4" name="Slide Number Placeholder 3"/>
          <p:cNvSpPr>
            <a:spLocks noGrp="1"/>
          </p:cNvSpPr>
          <p:nvPr>
            <p:ph type="sldNum" sz="quarter" idx="5"/>
          </p:nvPr>
        </p:nvSpPr>
        <p:spPr/>
        <p:txBody>
          <a:bodyPr/>
          <a:lstStyle/>
          <a:p>
            <a:fld id="{1D3DEF96-9297-4917-ABC5-604EFFF5F8F7}" type="slidenum">
              <a:t>16</a:t>
            </a:fld>
            <a:endParaRPr lang="en-US"/>
          </a:p>
        </p:txBody>
      </p:sp>
    </p:spTree>
    <p:extLst>
      <p:ext uri="{BB962C8B-B14F-4D97-AF65-F5344CB8AC3E}">
        <p14:creationId xmlns:p14="http://schemas.microsoft.com/office/powerpoint/2010/main" val="39603666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This slide introduces a student persona case study to center the learner perspective and illustrate pathway impact. The persona, such as a student named Alex, represents a typical CJCA learner with an interest in technology but limited prior exposure to cybersecurity careers. The case study traces Alex’s journey from early curiosity and foundational skill-building to advanced coursework, certifications, and career aspirations such as a Security Operations Center (SOC) analyst or digital forensics technician. By following a single learner narrative, the slide helps participants understand how curriculum, instruction, support structures, and mentorship intersect over time. The persona also highlights considerations around motivation, identity development, and belonging, particularly for students from underrepresented backgrounds. This learner-centered approach reinforces the importance of designing pathways that are not only technically rigorous but also engaging, supportive, and inclusive. It provides a practical storytelling tool that participants can use in planning, advocacy, and stakeholder communication.</a:t>
            </a:r>
          </a:p>
        </p:txBody>
      </p:sp>
      <p:sp>
        <p:nvSpPr>
          <p:cNvPr id="4" name="Slide Number Placeholder 3"/>
          <p:cNvSpPr>
            <a:spLocks noGrp="1"/>
          </p:cNvSpPr>
          <p:nvPr>
            <p:ph type="sldNum" sz="quarter" idx="5"/>
          </p:nvPr>
        </p:nvSpPr>
        <p:spPr/>
        <p:txBody>
          <a:bodyPr/>
          <a:lstStyle/>
          <a:p>
            <a:fld id="{1D3DEF96-9297-4917-ABC5-604EFFF5F8F7}" type="slidenum">
              <a:t>17</a:t>
            </a:fld>
            <a:endParaRPr lang="en-US"/>
          </a:p>
        </p:txBody>
      </p:sp>
    </p:spTree>
    <p:extLst>
      <p:ext uri="{BB962C8B-B14F-4D97-AF65-F5344CB8AC3E}">
        <p14:creationId xmlns:p14="http://schemas.microsoft.com/office/powerpoint/2010/main" val="1360213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3" name="Google Shape;473;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br>
              <a:rPr lang="en-US"/>
            </a:br>
            <a:r>
              <a:rPr lang="en-US"/>
              <a:t>---</a:t>
            </a:r>
            <a:br>
              <a:rPr lang="en-US"/>
            </a:br>
            <a:r>
              <a:rPr lang="en-US"/>
              <a:t>This slide references information from the following file: https://psaschoolorg-my.sharepoint.com/personal/robert_brzenchek_psaschool_org/_layouts/15/Doc.aspx?sourcedoc=%7B8E3C3DC7-89FF-415A-A1D8-AF41284A4448%7D&amp;file=Strengthening%20Statewide%20Virtual%20Pathways%20into%20Cybersecurity%20and%20Tomorrow_v2.docx&amp;action=default&amp;mobileredirect=true</a:t>
            </a:r>
            <a:br>
              <a:rPr lang="en-US"/>
            </a:br>
            <a:br>
              <a:rPr lang="en-US"/>
            </a:br>
            <a:br>
              <a:rPr lang="en-US"/>
            </a:br>
            <a:r>
              <a:rPr lang="en-US"/>
              <a:t>To model effective experiential learning, the session incorporates high-interaction engagement strategies aligned with NICE conference preferences. This segment describes the use of live polling to surface regional workforce challenges, a hands-on microsimulation mapping a cyber incident to NICE work roles, and a student persona case study illustrating progression from foundational to advanced skills. An interactive Q&amp;A allows participants to discuss implementation barriers, while a collaborative design sprint invites attendees to sketch their own pathway models. These strategies are intentionally designed to move participants from passive listening to active problem-solving. By experiencing these methods firsthand, attendees gain practical ideas they can replicate in professional development, classrooms, or program planning sessions.</a:t>
            </a:r>
            <a:br>
              <a:rPr lang="en-US"/>
            </a:br>
            <a:br>
              <a:rPr lang="en-US"/>
            </a:br>
            <a:endParaRPr/>
          </a:p>
        </p:txBody>
      </p:sp>
      <p:sp>
        <p:nvSpPr>
          <p:cNvPr id="474" name="Google Shape;474;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t>18</a:t>
            </a:fld>
            <a:endParaRPr/>
          </a:p>
        </p:txBody>
      </p:sp>
    </p:spTree>
    <p:extLst>
      <p:ext uri="{BB962C8B-B14F-4D97-AF65-F5344CB8AC3E}">
        <p14:creationId xmlns:p14="http://schemas.microsoft.com/office/powerpoint/2010/main" val="37715605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3"/>
        <p:cNvGrpSpPr/>
        <p:nvPr/>
      </p:nvGrpSpPr>
      <p:grpSpPr>
        <a:xfrm>
          <a:off x="0" y="0"/>
          <a:ext cx="0" cy="0"/>
          <a:chOff x="0" y="0"/>
          <a:chExt cx="0" cy="0"/>
        </a:xfrm>
      </p:grpSpPr>
      <p:sp>
        <p:nvSpPr>
          <p:cNvPr id="5124" name="Google Shape;5124;g13a8ecd27fd_1_0:notes"/>
          <p:cNvSpPr>
            <a:spLocks noGrp="1" noRot="1" noChangeAspect="1"/>
          </p:cNvSpPr>
          <p:nvPr>
            <p:ph type="sldImg" idx="2"/>
          </p:nvPr>
        </p:nvSpPr>
        <p:spPr>
          <a:xfrm>
            <a:off x="735013" y="1173163"/>
            <a:ext cx="5629275" cy="31670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25" name="Google Shape;5125;g13a8ecd27fd_1_0:notes"/>
          <p:cNvSpPr txBox="1">
            <a:spLocks noGrp="1"/>
          </p:cNvSpPr>
          <p:nvPr>
            <p:ph type="body" idx="1"/>
          </p:nvPr>
        </p:nvSpPr>
        <p:spPr>
          <a:xfrm>
            <a:off x="709930" y="4516676"/>
            <a:ext cx="5679440" cy="3695462"/>
          </a:xfrm>
          <a:prstGeom prst="rect">
            <a:avLst/>
          </a:prstGeom>
          <a:noFill/>
          <a:ln>
            <a:noFill/>
          </a:ln>
        </p:spPr>
        <p:txBody>
          <a:bodyPr spcFirstLastPara="1" wrap="square" lIns="93997" tIns="46998" rIns="93997" bIns="46998" anchor="t" anchorCtr="0">
            <a:noAutofit/>
          </a:bodyPr>
          <a:lstStyle/>
          <a:p>
            <a:pPr marL="0" indent="0"/>
            <a:endParaRPr sz="1400" dirty="0"/>
          </a:p>
        </p:txBody>
      </p:sp>
      <p:sp>
        <p:nvSpPr>
          <p:cNvPr id="5126" name="Google Shape;5126;g13a8ecd27fd_1_0:notes"/>
          <p:cNvSpPr txBox="1">
            <a:spLocks noGrp="1"/>
          </p:cNvSpPr>
          <p:nvPr>
            <p:ph type="sldNum" idx="12"/>
          </p:nvPr>
        </p:nvSpPr>
        <p:spPr>
          <a:xfrm>
            <a:off x="4021294" y="8914408"/>
            <a:ext cx="3076363" cy="470894"/>
          </a:xfrm>
          <a:prstGeom prst="rect">
            <a:avLst/>
          </a:prstGeom>
          <a:noFill/>
          <a:ln>
            <a:noFill/>
          </a:ln>
        </p:spPr>
        <p:txBody>
          <a:bodyPr spcFirstLastPara="1" wrap="square" lIns="93997" tIns="46998" rIns="93997" bIns="46998" anchor="b" anchorCtr="0">
            <a:noAutofit/>
          </a:bodyPr>
          <a:lstStyle/>
          <a:p>
            <a:pPr algn="r"/>
            <a:fld id="{00000000-1234-1234-1234-123412341234}" type="slidenum">
              <a:rPr lang="en-US"/>
              <a:pPr algn="r"/>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3e3aae7b341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 name="Google Shape;399;g3e3aae7b341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0" name="Google Shape;400;g3e3aae7b341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a:extLst>
            <a:ext uri="{FF2B5EF4-FFF2-40B4-BE49-F238E27FC236}">
              <a16:creationId xmlns:a16="http://schemas.microsoft.com/office/drawing/2014/main" id="{6BFED712-AD76-FF71-504E-1EE2CBE7F818}"/>
            </a:ext>
          </a:extLst>
        </p:cNvPr>
        <p:cNvGrpSpPr/>
        <p:nvPr/>
      </p:nvGrpSpPr>
      <p:grpSpPr>
        <a:xfrm>
          <a:off x="0" y="0"/>
          <a:ext cx="0" cy="0"/>
          <a:chOff x="0" y="0"/>
          <a:chExt cx="0" cy="0"/>
        </a:xfrm>
      </p:grpSpPr>
      <p:sp>
        <p:nvSpPr>
          <p:cNvPr id="820" name="Google Shape;820;g2fd1aec2f4a_0_12:notes">
            <a:extLst>
              <a:ext uri="{FF2B5EF4-FFF2-40B4-BE49-F238E27FC236}">
                <a16:creationId xmlns:a16="http://schemas.microsoft.com/office/drawing/2014/main" id="{3C350A86-7C99-120C-D2E3-C11723D411CE}"/>
              </a:ext>
            </a:extLst>
          </p:cNvPr>
          <p:cNvSpPr>
            <a:spLocks noGrp="1" noRot="1" noChangeAspect="1"/>
          </p:cNvSpPr>
          <p:nvPr>
            <p:ph type="sldImg" idx="2"/>
          </p:nvPr>
        </p:nvSpPr>
        <p:spPr>
          <a:xfrm>
            <a:off x="798513" y="1173163"/>
            <a:ext cx="5629275" cy="31670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1" name="Google Shape;821;g2fd1aec2f4a_0_12:notes">
            <a:extLst>
              <a:ext uri="{FF2B5EF4-FFF2-40B4-BE49-F238E27FC236}">
                <a16:creationId xmlns:a16="http://schemas.microsoft.com/office/drawing/2014/main" id="{6CD5B7F6-5F38-8D13-B448-A1033F855829}"/>
              </a:ext>
            </a:extLst>
          </p:cNvPr>
          <p:cNvSpPr txBox="1">
            <a:spLocks noGrp="1"/>
          </p:cNvSpPr>
          <p:nvPr>
            <p:ph type="body" idx="1"/>
          </p:nvPr>
        </p:nvSpPr>
        <p:spPr>
          <a:xfrm>
            <a:off x="722584" y="4516676"/>
            <a:ext cx="5780671" cy="3695616"/>
          </a:xfrm>
          <a:prstGeom prst="rect">
            <a:avLst/>
          </a:prstGeom>
        </p:spPr>
        <p:txBody>
          <a:bodyPr spcFirstLastPara="1" wrap="square" lIns="94177" tIns="47076" rIns="94177" bIns="47076" anchor="t" anchorCtr="0">
            <a:noAutofit/>
          </a:bodyPr>
          <a:lstStyle/>
          <a:p>
            <a:pPr marL="0" indent="0"/>
            <a:endParaRPr lang="en-US" dirty="0"/>
          </a:p>
        </p:txBody>
      </p:sp>
      <p:sp>
        <p:nvSpPr>
          <p:cNvPr id="822" name="Google Shape;822;g2fd1aec2f4a_0_12:notes">
            <a:extLst>
              <a:ext uri="{FF2B5EF4-FFF2-40B4-BE49-F238E27FC236}">
                <a16:creationId xmlns:a16="http://schemas.microsoft.com/office/drawing/2014/main" id="{3B1DCA4B-8D7F-AD3A-E561-354A3DFFB7BA}"/>
              </a:ext>
            </a:extLst>
          </p:cNvPr>
          <p:cNvSpPr txBox="1">
            <a:spLocks noGrp="1"/>
          </p:cNvSpPr>
          <p:nvPr>
            <p:ph type="sldNum" idx="12"/>
          </p:nvPr>
        </p:nvSpPr>
        <p:spPr>
          <a:xfrm>
            <a:off x="4092970" y="8914406"/>
            <a:ext cx="3131197" cy="470805"/>
          </a:xfrm>
          <a:prstGeom prst="rect">
            <a:avLst/>
          </a:prstGeom>
        </p:spPr>
        <p:txBody>
          <a:bodyPr spcFirstLastPara="1" wrap="square" lIns="94177" tIns="47076" rIns="94177" bIns="47076" anchor="b" anchorCtr="0">
            <a:noAutofit/>
          </a:bodyPr>
          <a:lstStyle/>
          <a:p>
            <a:pPr algn="r"/>
            <a:fld id="{00000000-1234-1234-1234-123412341234}" type="slidenum">
              <a:rPr lang="en-US"/>
              <a:pPr algn="r"/>
              <a:t>20</a:t>
            </a:fld>
            <a:endParaRPr/>
          </a:p>
        </p:txBody>
      </p:sp>
    </p:spTree>
    <p:extLst>
      <p:ext uri="{BB962C8B-B14F-4D97-AF65-F5344CB8AC3E}">
        <p14:creationId xmlns:p14="http://schemas.microsoft.com/office/powerpoint/2010/main" val="34268175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1923">
              <a:buClrTx/>
              <a:buSzTx/>
              <a:defRPr/>
            </a:pPr>
            <a:endParaRPr lang="en-US" dirty="0"/>
          </a:p>
        </p:txBody>
      </p:sp>
      <p:sp>
        <p:nvSpPr>
          <p:cNvPr id="4" name="Slide Number Placeholder 3"/>
          <p:cNvSpPr>
            <a:spLocks noGrp="1"/>
          </p:cNvSpPr>
          <p:nvPr>
            <p:ph type="sldNum" sz="quarter" idx="5"/>
          </p:nvPr>
        </p:nvSpPr>
        <p:spPr/>
        <p:txBody>
          <a:bodyPr/>
          <a:lstStyle/>
          <a:p>
            <a:pPr algn="r" defTabSz="941923">
              <a:buClrTx/>
              <a:defRPr/>
            </a:pPr>
            <a:fld id="{2FE6A496-C64B-3A42-B1FE-5C4F37316775}" type="slidenum">
              <a:rPr lang="en-US" sz="1200" kern="1200">
                <a:solidFill>
                  <a:prstClr val="black"/>
                </a:solidFill>
                <a:latin typeface="Calibri" panose="020F0502020204030204"/>
                <a:ea typeface="+mn-ea"/>
                <a:cs typeface="+mn-cs"/>
              </a:rPr>
              <a:pPr algn="r" defTabSz="941923">
                <a:buClrTx/>
                <a:defRPr/>
              </a:pPr>
              <a:t>21</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25250582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1923">
              <a:buClrTx/>
              <a:buSzTx/>
              <a:defRPr/>
            </a:pPr>
            <a:endParaRPr lang="en-US" sz="1900" spc="-5" dirty="0">
              <a:latin typeface="Times New Roman"/>
              <a:cs typeface="Times New Roman"/>
            </a:endParaRPr>
          </a:p>
        </p:txBody>
      </p:sp>
      <p:sp>
        <p:nvSpPr>
          <p:cNvPr id="4" name="Slide Number Placeholder 3"/>
          <p:cNvSpPr>
            <a:spLocks noGrp="1"/>
          </p:cNvSpPr>
          <p:nvPr>
            <p:ph type="sldNum" sz="quarter" idx="5"/>
          </p:nvPr>
        </p:nvSpPr>
        <p:spPr/>
        <p:txBody>
          <a:bodyPr/>
          <a:lstStyle/>
          <a:p>
            <a:pPr algn="r" defTabSz="941923">
              <a:buClrTx/>
              <a:defRPr/>
            </a:pPr>
            <a:fld id="{2FE6A496-C64B-3A42-B1FE-5C4F37316775}" type="slidenum">
              <a:rPr lang="en-US" sz="1200" kern="1200">
                <a:solidFill>
                  <a:prstClr val="black"/>
                </a:solidFill>
                <a:latin typeface="Calibri" panose="020F0502020204030204"/>
                <a:ea typeface="+mn-ea"/>
                <a:cs typeface="+mn-cs"/>
              </a:rPr>
              <a:pPr algn="r" defTabSz="941923">
                <a:buClrTx/>
                <a:defRPr/>
              </a:pPr>
              <a:t>22</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34756478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This slide introduces a live polling activity using Mentimeter or Slido to immediately engage participants and surface regional workforce challenges. The poll asks attendees to identify their biggest cybersecurity workforce or education challenge, such as lack of access, limited qualified instructors, misalignment with industry needs, or equity gaps. By collecting real-time responses, the session models interactive engagement strategies that NICE encourages and demonstrates how data-informed discussion can shape program design. The poll also allows presenters to adapt emphasis during the session based on audience needs and backgrounds. This approach reinforces the idea that workforce development solutions must be responsive to local conditions while still aligning with national frameworks like NICE. In addition, the polling activity serves as a practical example that participants can replicate in classrooms, professional development sessions, or stakeholder meetings. It shows how technology can be used not only for instruction but also for needs assessment and collaborative problem-solving. This slide transitions the audience from passive listeners to active contributors, reinforcing the session’s commitment to applied, participant-centered learning.
QR code directing participants to the live Mentimeter or Slido poll and the CJCA pathway toolkit.</a:t>
            </a:r>
          </a:p>
        </p:txBody>
      </p:sp>
      <p:sp>
        <p:nvSpPr>
          <p:cNvPr id="4" name="Slide Number Placeholder 3"/>
          <p:cNvSpPr>
            <a:spLocks noGrp="1"/>
          </p:cNvSpPr>
          <p:nvPr>
            <p:ph type="sldNum" sz="quarter" idx="5"/>
          </p:nvPr>
        </p:nvSpPr>
        <p:spPr/>
        <p:txBody>
          <a:bodyPr/>
          <a:lstStyle/>
          <a:p>
            <a:fld id="{1D3DEF96-9297-4917-ABC5-604EFFF5F8F7}" type="slidenum">
              <a:t>23</a:t>
            </a:fld>
            <a:endParaRPr lang="en-US"/>
          </a:p>
        </p:txBody>
      </p:sp>
    </p:spTree>
    <p:extLst>
      <p:ext uri="{BB962C8B-B14F-4D97-AF65-F5344CB8AC3E}">
        <p14:creationId xmlns:p14="http://schemas.microsoft.com/office/powerpoint/2010/main" val="12536010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1" name="Google Shape;48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br>
              <a:rPr lang="en-US"/>
            </a:br>
            <a:r>
              <a:rPr lang="en-US"/>
              <a:t>---</a:t>
            </a:r>
            <a:br>
              <a:rPr lang="en-US"/>
            </a:br>
            <a:r>
              <a:rPr lang="en-US"/>
              <a:t>This slide references information from the following file: https://psaschoolorg-my.sharepoint.com/personal/robert_brzenchek_psaschool_org/_layouts/15/Doc.aspx?sourcedoc=%7B8E3C3DC7-89FF-415A-A1D8-AF41284A4448%7D&amp;file=Strengthening%20Statewide%20Virtual%20Pathways%20into%20Cybersecurity%20and%20Tomorrow_v2.docx&amp;action=default&amp;mobileredirect=true</a:t>
            </a:r>
            <a:br>
              <a:rPr lang="en-US"/>
            </a:br>
            <a:br>
              <a:rPr lang="en-US"/>
            </a:br>
            <a:br>
              <a:rPr lang="en-US"/>
            </a:br>
            <a:r>
              <a:rPr lang="en-US"/>
              <a:t>This section emphasizes the innovative aspects that distinguish CJCA from traditional cybersecurity education models. As a statewide virtual school explicitly designed around cybersecurity and public safety pathways, CJCA represents a new approach to K–12 workforce development. Key innovations include early and sustained integration of NICE work roles, AI-supported personalization, and intentional alignment with both industry and public sector needs. The presentation highlights how these elements work together to create a coherent, future-ready learning ecosystem. By focusing on design principles rather than proprietary solutions, the model offers a flexible framework that can evolve alongside technology and workforce demands.</a:t>
            </a:r>
            <a:br>
              <a:rPr lang="en-US"/>
            </a:br>
            <a:br>
              <a:rPr lang="en-US"/>
            </a:br>
            <a:endParaRPr/>
          </a:p>
        </p:txBody>
      </p:sp>
      <p:sp>
        <p:nvSpPr>
          <p:cNvPr id="482" name="Google Shape;482;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9" name="Google Shape;48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br>
              <a:rPr lang="en-US"/>
            </a:br>
            <a:r>
              <a:rPr lang="en-US"/>
              <a:t>---</a:t>
            </a:r>
            <a:br>
              <a:rPr lang="en-US"/>
            </a:br>
            <a:r>
              <a:rPr lang="en-US"/>
              <a:t>This slide references information from the following file: https://psaschoolorg-my.sharepoint.com/personal/robert_brzenchek_psaschool_org/_layouts/15/Doc.aspx?sourcedoc=%7B8E3C3DC7-89FF-415A-A1D8-AF41284A4448%7D&amp;file=Strengthening%20Statewide%20Virtual%20Pathways%20into%20Cybersecurity%20and%20Tomorrow_v2.docx&amp;action=default&amp;mobileredirect=true</a:t>
            </a:r>
            <a:br>
              <a:rPr lang="en-US"/>
            </a:br>
            <a:br>
              <a:rPr lang="en-US"/>
            </a:br>
            <a:br>
              <a:rPr lang="en-US"/>
            </a:br>
            <a:r>
              <a:rPr lang="en-US"/>
              <a:t>Participants leave the session with a clear understanding of the outcomes associated with the CJCA pathway and how those outcomes can be replicated elsewhere. These include improved alignment between education and workforce needs, expanded access to cybersecurity education, and stronger cross-sector partnerships. The session shares sample artifacts, design strategies, and planning considerations that attendees can adapt to their own contexts. Emphasis is placed on scalability, sustainability, and equity, ensuring that pathways are designed to serve diverse student populations over time. This focus on practical takeaways reinforces the session’s value beyond the conference setting.</a:t>
            </a:r>
            <a:br>
              <a:rPr lang="en-US"/>
            </a:br>
            <a:br>
              <a:rPr lang="en-US"/>
            </a:br>
            <a:endParaRPr/>
          </a:p>
        </p:txBody>
      </p:sp>
      <p:sp>
        <p:nvSpPr>
          <p:cNvPr id="490" name="Google Shape;490;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7" name="Google Shape;49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br>
              <a:rPr lang="en-US"/>
            </a:br>
            <a:r>
              <a:rPr lang="en-US"/>
              <a:t>---</a:t>
            </a:r>
            <a:br>
              <a:rPr lang="en-US"/>
            </a:br>
            <a:r>
              <a:rPr lang="en-US"/>
              <a:t>This slide references information from the following file: https://psaschoolorg-my.sharepoint.com/personal/robert_brzenchek_psaschool_org/_layouts/15/Doc.aspx?sourcedoc=%7B8E3C3DC7-89FF-415A-A1D8-AF41284A4448%7D&amp;file=Strengthening%20Statewide%20Virtual%20Pathways%20into%20Cybersecurity%20and%20Tomorrow_v2.docx&amp;action=default&amp;mobileredirect=true</a:t>
            </a:r>
            <a:br>
              <a:rPr lang="en-US"/>
            </a:br>
            <a:br>
              <a:rPr lang="en-US"/>
            </a:br>
            <a:br>
              <a:rPr lang="en-US"/>
            </a:br>
            <a:r>
              <a:rPr lang="en-US"/>
              <a:t>The session concludes with a call to action for educators, policymakers, and workforce leaders to collaborate in building stronger cybersecurity pipelines. Participants are encouraged to leverage virtual models, cross-sector partnerships, and framework-aligned design to expand access and prepare students for high-demand careers. The discussion reinforces that addressing the cybersecurity workforce shortage requires collective effort, long-term vision, and willingness to innovate. By connecting foundations to future opportunities, statewide virtual pathways like CJCA offer a promising blueprint for developing tomorrow’s cybersecurity workforce.</a:t>
            </a:r>
            <a:br>
              <a:rPr lang="en-US"/>
            </a:br>
            <a:br>
              <a:rPr lang="en-US"/>
            </a:br>
            <a:endParaRPr/>
          </a:p>
        </p:txBody>
      </p:sp>
      <p:sp>
        <p:nvSpPr>
          <p:cNvPr id="498" name="Google Shape;498;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The final slide invites questions, discussion, and collaboration, reinforcing the session’s interactive and community-oriented design. Participants are encouraged to reflect on how the presented model aligns with their own regional or organizational needs and to share implementation challenges or successes. This slide also serves as a call to action, urging educators, policymakers, industry leaders, and workforce professionals to collaborate in building stronger cybersecurity pipelines. By emphasizing shared responsibility and long-term vision, the conclusion connects individual takeaways to broader systemic change. Contact information is provided to support continued dialogue, partnership development, and resource sharing beyond the conference. This closing reinforces the central message of the session: that intentional, inclusive, and framework-aligned virtual pathways can play a critical role in preparing tomorrow’s cybersecurity workforce.</a:t>
            </a:r>
          </a:p>
        </p:txBody>
      </p:sp>
      <p:sp>
        <p:nvSpPr>
          <p:cNvPr id="4" name="Slide Number Placeholder 3"/>
          <p:cNvSpPr>
            <a:spLocks noGrp="1"/>
          </p:cNvSpPr>
          <p:nvPr>
            <p:ph type="sldNum" sz="quarter" idx="5"/>
          </p:nvPr>
        </p:nvSpPr>
        <p:spPr/>
        <p:txBody>
          <a:bodyPr/>
          <a:lstStyle/>
          <a:p>
            <a:fld id="{1D3DEF96-9297-4917-ABC5-604EFFF5F8F7}" type="slidenum">
              <a:t>27</a:t>
            </a:fld>
            <a:endParaRPr lang="en-US"/>
          </a:p>
        </p:txBody>
      </p:sp>
    </p:spTree>
    <p:extLst>
      <p:ext uri="{BB962C8B-B14F-4D97-AF65-F5344CB8AC3E}">
        <p14:creationId xmlns:p14="http://schemas.microsoft.com/office/powerpoint/2010/main" val="27206993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3e3ae4710e6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5" name="Google Shape;505;g3e3ae4710e6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6" name="Google Shape;506;g3e3ae4710e6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3e3aae7b341_1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 name="Google Shape;408;g3e3aae7b341_1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9" name="Google Shape;409;g3e3aae7b341_1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Cybersecurity Workforce Challenge</a:t>
            </a:r>
          </a:p>
        </p:txBody>
      </p:sp>
      <p:sp>
        <p:nvSpPr>
          <p:cNvPr id="4" name="Slide Number Placeholder 3"/>
          <p:cNvSpPr>
            <a:spLocks noGrp="1"/>
          </p:cNvSpPr>
          <p:nvPr>
            <p:ph type="sldNum" sz="quarter" idx="5"/>
          </p:nvPr>
        </p:nvSpPr>
        <p:spPr/>
        <p:txBody>
          <a:bodyPr/>
          <a:lstStyle/>
          <a:p>
            <a:fld id="{1D3DEF96-9297-4917-ABC5-604EFFF5F8F7}" type="slidenum">
              <a:t>4</a:t>
            </a:fld>
            <a:endParaRPr lang="en-US"/>
          </a:p>
        </p:txBody>
      </p:sp>
    </p:spTree>
    <p:extLst>
      <p:ext uri="{BB962C8B-B14F-4D97-AF65-F5344CB8AC3E}">
        <p14:creationId xmlns:p14="http://schemas.microsoft.com/office/powerpoint/2010/main" val="460054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7" name="Google Shape;41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br>
              <a:rPr lang="en-US"/>
            </a:br>
            <a:r>
              <a:rPr lang="en-US"/>
              <a:t>---</a:t>
            </a:r>
            <a:br>
              <a:rPr lang="en-US"/>
            </a:br>
            <a:r>
              <a:rPr lang="en-US"/>
              <a:t>This slide references information from the following file: https://psaschoolorg-my.sharepoint.com/personal/robert_brzenchek_psaschool_org/_layouts/15/Doc.aspx?sourcedoc=%7B8E3C3DC7-89FF-415A-A1D8-AF41284A4448%7D&amp;file=Strengthening%20Statewide%20Virtual%20Pathways%20into%20Cybersecurity%20and%20Tomorrow_v2.docx&amp;action=default&amp;mobileredirect=true</a:t>
            </a:r>
            <a:br>
              <a:rPr lang="en-US"/>
            </a:br>
            <a:br>
              <a:rPr lang="en-US"/>
            </a:br>
            <a:br>
              <a:rPr lang="en-US"/>
            </a:br>
            <a:r>
              <a:rPr lang="en-US"/>
              <a:t>This breakout session introduces a forward-looking, statewide approach to strengthening virtual pathways into cybersecurity careers, aligned with the NICE Conference theme, “From Foundations to the Future.” Led by Dr. Robert Brzenchek and Tiffany Reeves, the session is situated within the Academic Innovation and Experiential Learning strand and is designed to address one of the most pressing national challenges: the cybersecurity workforce shortage. The presentation establishes the urgency of the issue by highlighting the growing gap between workforce demand and the available pipeline of skilled, credentialed, and career-ready cybersecurity professionals. It also frames the need for scalable, inclusive, and innovative educational models that can reach students regardless of geographic, economic, or institutional barriers. Attendees are oriented to the structure of the session, the interactive nature of the breakout, and the relevance of the Carolina Justice and Cyber Academy (CJCA) as a first-of-its-kind statewide virtual public charter school launching in 2027. The introduction emphasizes how the session will move beyond theory to provide concrete, replicable strategies, artifacts, and design principles that participants can adapt within their own regional or statewide contexts. By grounding the discussion in both workforce data and educational innovation, this opening segment sets a clear purpose: to demonstrate how intentional alignment between education, industry, and public service can build sustainable cybersecurity talent pipelines for tomorrow’s workforce.</a:t>
            </a:r>
            <a:br>
              <a:rPr lang="en-US"/>
            </a:br>
            <a:br>
              <a:rPr lang="en-US"/>
            </a:br>
            <a:endParaRPr/>
          </a:p>
        </p:txBody>
      </p:sp>
      <p:sp>
        <p:nvSpPr>
          <p:cNvPr id="418" name="Google Shape;418;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5" name="Google Shape;42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br>
              <a:rPr lang="en-US"/>
            </a:br>
            <a:r>
              <a:rPr lang="en-US"/>
              <a:t>---</a:t>
            </a:r>
            <a:br>
              <a:rPr lang="en-US"/>
            </a:br>
            <a:r>
              <a:rPr lang="en-US"/>
              <a:t>This slide references information from the following file: https://psaschoolorg-my.sharepoint.com/personal/robert_brzenchek_psaschool_org/_layouts/15/Doc.aspx?sourcedoc=%7B8E3C3DC7-89FF-415A-A1D8-AF41284A4448%7D&amp;file=Strengthening%20Statewide%20Virtual%20Pathways%20into%20Cybersecurity%20and%20Tomorrow_v2.docx&amp;action=default&amp;mobileredirect=true</a:t>
            </a:r>
            <a:br>
              <a:rPr lang="en-US"/>
            </a:br>
            <a:br>
              <a:rPr lang="en-US"/>
            </a:br>
            <a:br>
              <a:rPr lang="en-US"/>
            </a:br>
            <a:r>
              <a:rPr lang="en-US"/>
              <a:t>The cybersecurity workforce shortage represents a complex, multi-dimensional challenge affecting government, industry, education, and national security. This segment explores the root causes of the shortage, including rapid technological advancement, evolving threat landscapes, and limited access to early, high-quality cybersecurity education. Many existing pathways are fragmented, regionally constrained, or inaccessible to students in rural or underserved communities. Additionally, traditional models often delay meaningful exposure to cybersecurity until postsecondary education, leaving a critical gap in foundational skill development at the secondary level. The presentation underscores the importance of addressing not only technical skill deficits but also issues of equity, diversity, and inclusion within the cybersecurity pipeline. By examining these challenges through a statewide lens, this section makes the case for virtual models as a powerful solution capable of scaling access while maintaining rigor and relevance. The discussion also connects workforce shortages to broader economic and public safety implications, reinforcing why early intervention and systemic redesign are essential. This framing prepares participants to understand why CJCA’s integrated, virtual, and workforce-aligned approach is not simply innovative, but necessary to meet current and future cybersecurity demands.</a:t>
            </a:r>
            <a:br>
              <a:rPr lang="en-US"/>
            </a:br>
            <a:br>
              <a:rPr lang="en-US"/>
            </a:br>
            <a:endParaRPr/>
          </a:p>
        </p:txBody>
      </p:sp>
      <p:sp>
        <p:nvSpPr>
          <p:cNvPr id="426" name="Google Shape;42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br>
              <a:rPr lang="en-US"/>
            </a:br>
            <a:r>
              <a:rPr lang="en-US"/>
              <a:t>---</a:t>
            </a:r>
            <a:br>
              <a:rPr lang="en-US"/>
            </a:br>
            <a:r>
              <a:rPr lang="en-US"/>
              <a:t>This slide references information from the following file: https://psaschoolorg-my.sharepoint.com/personal/robert_brzenchek_psaschool_org/_layouts/15/Doc.aspx?sourcedoc=%7B8E3C3DC7-89FF-415A-A1D8-AF41284A4448%7D&amp;file=Strengthening%20Statewide%20Virtual%20Pathways%20into%20Cybersecurity%20and%20Tomorrow_v2.docx&amp;action=default&amp;mobileredirect=true</a:t>
            </a:r>
            <a:br>
              <a:rPr lang="en-US"/>
            </a:br>
            <a:br>
              <a:rPr lang="en-US"/>
            </a:br>
            <a:br>
              <a:rPr lang="en-US"/>
            </a:br>
            <a:r>
              <a:rPr lang="en-US"/>
              <a:t>This section outlines the vision behind a statewide virtual cybersecurity pathway designed to bridge education, workforce readiness, and public service. The Carolina Justice and Cyber Academy model is presented as a cohesive ecosystem rather than a standalone program. Its virtual structure enables statewide reach, removing geographic barriers while maintaining consistent instructional quality and alignment. The vision emphasizes intentional pathway design across grades 9–12, ensuring that students progress from foundational digital literacy and cybersecurity ethics to advanced technical competencies and career exploration. Central to this vision is the belief that cybersecurity education should be contextualized within real-world applications, particularly in justice, public safety, and digital forensics. By embedding these contexts into instruction, students gain a clearer sense of purpose, relevance, and career identity. The session also highlights how launching in 2027 allows CJCA to be purpose-built around the NICE Workforce Framework, emerging technologies, and evolving workforce needs, rather than retrofitted onto existing structures. This vision serves as a blueprint for participants seeking to design or refine their own statewide or regional cyber pathways.</a:t>
            </a:r>
            <a:br>
              <a:rPr lang="en-US"/>
            </a:br>
            <a:br>
              <a:rPr lang="en-US"/>
            </a:br>
            <a:endParaRPr/>
          </a:p>
        </p:txBody>
      </p:sp>
      <p:sp>
        <p:nvSpPr>
          <p:cNvPr id="434" name="Google Shape;43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1" name="Google Shape;44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br>
              <a:rPr lang="en-US"/>
            </a:br>
            <a:r>
              <a:rPr lang="en-US"/>
              <a:t>---</a:t>
            </a:r>
            <a:br>
              <a:rPr lang="en-US"/>
            </a:br>
            <a:r>
              <a:rPr lang="en-US"/>
              <a:t>This slide references information from the following file: https://psaschoolorg-my.sharepoint.com/personal/robert_brzenchek_psaschool_org/_layouts/15/Doc.aspx?sourcedoc=%7B8E3C3DC7-89FF-415A-A1D8-AF41284A4448%7D&amp;file=Strengthening%20Statewide%20Virtual%20Pathways%20into%20Cybersecurity%20and%20Tomorrow_v2.docx&amp;action=default&amp;mobileredirect=true</a:t>
            </a:r>
            <a:br>
              <a:rPr lang="en-US"/>
            </a:br>
            <a:br>
              <a:rPr lang="en-US"/>
            </a:br>
            <a:br>
              <a:rPr lang="en-US"/>
            </a:br>
            <a:r>
              <a:rPr lang="en-US"/>
              <a:t>At the core of the CJCA model is deliberate alignment with the NICE Workforce Framework, ensuring that curriculum, instruction, and assessment are directly connected to recognized cybersecurity work roles and competencies. This segment explains how NICE-aligned curriculum mapping is used to create coherence across grade levels, helping students understand how individual skills build toward specific career pathways. The model integrates scenario-based cyber ranges that simulate real-world incidents, allowing students to apply technical knowledge in authentic contexts. Industry-recognized credentials are embedded into the pathway, providing students with tangible milestones that signal readiness to employers and postsecondary institutions. The discussion also emphasizes the importance of aligning academic standards, workforce expectations, and ethical considerations, reinforcing cybersecurity as both a technical and civic discipline. By operationalizing NICE alignment rather than treating it as a conceptual reference, CJCA demonstrates how frameworks can drive instructional design, student outcomes, and workforce relevance simultaneously.</a:t>
            </a:r>
            <a:br>
              <a:rPr lang="en-US"/>
            </a:br>
            <a:br>
              <a:rPr lang="en-US"/>
            </a:br>
            <a:endParaRPr/>
          </a:p>
        </p:txBody>
      </p:sp>
      <p:sp>
        <p:nvSpPr>
          <p:cNvPr id="442" name="Google Shape;44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9" name="Google Shape;44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br>
              <a:rPr lang="en-US"/>
            </a:br>
            <a:r>
              <a:rPr lang="en-US"/>
              <a:t>---</a:t>
            </a:r>
            <a:br>
              <a:rPr lang="en-US"/>
            </a:br>
            <a:r>
              <a:rPr lang="en-US"/>
              <a:t>This slide references information from the following file: https://psaschoolorg-my.sharepoint.com/personal/robert_brzenchek_psaschool_org/_layouts/15/Doc.aspx?sourcedoc=%7B8E3C3DC7-89FF-415A-A1D8-AF41284A4448%7D&amp;file=Strengthening%20Statewide%20Virtual%20Pathways%20into%20Cybersecurity%20and%20Tomorrow_v2.docx&amp;action=default&amp;mobileredirect=true</a:t>
            </a:r>
            <a:br>
              <a:rPr lang="en-US"/>
            </a:br>
            <a:br>
              <a:rPr lang="en-US"/>
            </a:br>
            <a:br>
              <a:rPr lang="en-US"/>
            </a:br>
            <a:r>
              <a:rPr lang="en-US"/>
              <a:t>This portion of the presentation details the key components that make the statewide virtual pathway effective and scalable. These include structured pathway mapping across grades 9–12, scenario-based learning through cyber ranges, AI-supported instruction for personalization, and strong workforce partnerships. Each component is designed to reinforce the others, creating an integrated learning experience rather than isolated activities. Scenario-based learning allows students to engage with realistic cybersecurity challenges, while AI-supported tools help differentiate instruction and monitor skill progression. Workforce partnerships ensure that learning remains aligned to current industry needs and emerging trends. The session emphasizes that these components are not dependent on a single vendor or platform, making the model adaptable to different state or regional contexts. Participants gain insight into how thoughtful design choices can balance innovation with sustainability.</a:t>
            </a:r>
            <a:br>
              <a:rPr lang="en-US"/>
            </a:br>
            <a:br>
              <a:rPr lang="en-US"/>
            </a:br>
            <a:endParaRPr/>
          </a:p>
        </p:txBody>
      </p:sp>
      <p:sp>
        <p:nvSpPr>
          <p:cNvPr id="450" name="Google Shape;450;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1"/>
        <p:cNvGrpSpPr/>
        <p:nvPr/>
      </p:nvGrpSpPr>
      <p:grpSpPr>
        <a:xfrm>
          <a:off x="0" y="0"/>
          <a:ext cx="0" cy="0"/>
          <a:chOff x="0" y="0"/>
          <a:chExt cx="0" cy="0"/>
        </a:xfrm>
      </p:grpSpPr>
      <p:sp>
        <p:nvSpPr>
          <p:cNvPr id="22" name="Google Shape;22;p19"/>
          <p:cNvSpPr txBox="1">
            <a:spLocks noGrp="1"/>
          </p:cNvSpPr>
          <p:nvPr>
            <p:ph type="title"/>
          </p:nvPr>
        </p:nvSpPr>
        <p:spPr>
          <a:xfrm>
            <a:off x="612648" y="512064"/>
            <a:ext cx="10741152" cy="969264"/>
          </a:xfrm>
          <a:prstGeom prst="rect">
            <a:avLst/>
          </a:prstGeom>
          <a:noFill/>
          <a:ln>
            <a:noFill/>
          </a:ln>
        </p:spPr>
        <p:txBody>
          <a:bodyPr spcFirstLastPara="1" wrap="square" lIns="91425" tIns="45700" rIns="91425" bIns="45700" anchor="b" anchorCtr="0">
            <a:normAutofit/>
          </a:bodyPr>
          <a:lstStyle>
            <a:lvl1pPr lvl="0" algn="l">
              <a:lnSpc>
                <a:spcPct val="95000"/>
              </a:lnSpc>
              <a:spcBef>
                <a:spcPts val="0"/>
              </a:spcBef>
              <a:spcAft>
                <a:spcPts val="0"/>
              </a:spcAft>
              <a:buClr>
                <a:schemeClr val="dk1"/>
              </a:buClr>
              <a:buSzPts val="2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9"/>
          <p:cNvSpPr txBox="1">
            <a:spLocks noGrp="1"/>
          </p:cNvSpPr>
          <p:nvPr>
            <p:ph type="body" idx="1"/>
          </p:nvPr>
        </p:nvSpPr>
        <p:spPr>
          <a:xfrm>
            <a:off x="612775" y="1825625"/>
            <a:ext cx="507492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9"/>
          <p:cNvSpPr txBox="1">
            <a:spLocks noGrp="1"/>
          </p:cNvSpPr>
          <p:nvPr>
            <p:ph type="body" idx="2"/>
          </p:nvPr>
        </p:nvSpPr>
        <p:spPr>
          <a:xfrm>
            <a:off x="6278563" y="1825625"/>
            <a:ext cx="5075237"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19"/>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26" name="Google Shape;26;p19"/>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6016E848-8A58-4328-ADCF-EF637B7E6950}" type="datetime1">
              <a:rPr lang="en-US" smtClean="0"/>
              <a:t>5/28/2026</a:t>
            </a:fld>
            <a:endParaRPr/>
          </a:p>
        </p:txBody>
      </p:sp>
      <p:sp>
        <p:nvSpPr>
          <p:cNvPr id="27" name="Google Shape;27;p19"/>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90"/>
        <p:cNvGrpSpPr/>
        <p:nvPr/>
      </p:nvGrpSpPr>
      <p:grpSpPr>
        <a:xfrm>
          <a:off x="0" y="0"/>
          <a:ext cx="0" cy="0"/>
          <a:chOff x="0" y="0"/>
          <a:chExt cx="0" cy="0"/>
        </a:xfrm>
      </p:grpSpPr>
      <p:sp>
        <p:nvSpPr>
          <p:cNvPr id="91" name="Google Shape;91;p29"/>
          <p:cNvSpPr txBox="1">
            <a:spLocks noGrp="1"/>
          </p:cNvSpPr>
          <p:nvPr>
            <p:ph type="ctrTitle"/>
          </p:nvPr>
        </p:nvSpPr>
        <p:spPr>
          <a:xfrm>
            <a:off x="612646" y="548640"/>
            <a:ext cx="9750554" cy="3639312"/>
          </a:xfrm>
          <a:prstGeom prst="rect">
            <a:avLst/>
          </a:prstGeom>
          <a:noFill/>
          <a:ln>
            <a:noFill/>
          </a:ln>
        </p:spPr>
        <p:txBody>
          <a:bodyPr spcFirstLastPara="1" wrap="square" lIns="91425" tIns="45700" rIns="91425" bIns="45700" anchor="t" anchorCtr="0">
            <a:normAutofit/>
          </a:bodyPr>
          <a:lstStyle>
            <a:lvl1pPr lvl="0" algn="l">
              <a:lnSpc>
                <a:spcPct val="95000"/>
              </a:lnSpc>
              <a:spcBef>
                <a:spcPts val="0"/>
              </a:spcBef>
              <a:spcAft>
                <a:spcPts val="0"/>
              </a:spcAft>
              <a:buClr>
                <a:schemeClr val="dk1"/>
              </a:buClr>
              <a:buSzPts val="7800"/>
              <a:buFont typeface="Arial"/>
              <a:buNone/>
              <a:defRPr sz="7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29"/>
          <p:cNvSpPr txBox="1">
            <a:spLocks noGrp="1"/>
          </p:cNvSpPr>
          <p:nvPr>
            <p:ph type="subTitle" idx="1"/>
          </p:nvPr>
        </p:nvSpPr>
        <p:spPr>
          <a:xfrm>
            <a:off x="612646" y="4800600"/>
            <a:ext cx="7083554" cy="1093304"/>
          </a:xfrm>
          <a:prstGeom prst="rect">
            <a:avLst/>
          </a:prstGeom>
          <a:noFill/>
          <a:ln>
            <a:noFill/>
          </a:ln>
        </p:spPr>
        <p:txBody>
          <a:bodyPr spcFirstLastPara="1" wrap="square" lIns="91425" tIns="45700" rIns="91425" bIns="45700" anchor="b" anchorCtr="0">
            <a:normAutofit/>
          </a:bodyPr>
          <a:lstStyle>
            <a:lvl1pPr lvl="0" algn="l">
              <a:lnSpc>
                <a:spcPct val="120000"/>
              </a:lnSpc>
              <a:spcBef>
                <a:spcPts val="1000"/>
              </a:spcBef>
              <a:spcAft>
                <a:spcPts val="0"/>
              </a:spcAft>
              <a:buClr>
                <a:schemeClr val="dk1"/>
              </a:buClr>
              <a:buSzPts val="1600"/>
              <a:buNone/>
              <a:defRPr sz="1600"/>
            </a:lvl1pPr>
            <a:lvl2pPr lvl="1" algn="l">
              <a:lnSpc>
                <a:spcPct val="120000"/>
              </a:lnSpc>
              <a:spcBef>
                <a:spcPts val="500"/>
              </a:spcBef>
              <a:spcAft>
                <a:spcPts val="0"/>
              </a:spcAft>
              <a:buClr>
                <a:schemeClr val="dk1"/>
              </a:buClr>
              <a:buSzPts val="1800"/>
              <a:buChar char="•"/>
              <a:defRPr/>
            </a:lvl2pPr>
            <a:lvl3pPr lvl="2" algn="l">
              <a:lnSpc>
                <a:spcPct val="120000"/>
              </a:lnSpc>
              <a:spcBef>
                <a:spcPts val="500"/>
              </a:spcBef>
              <a:spcAft>
                <a:spcPts val="0"/>
              </a:spcAft>
              <a:buClr>
                <a:schemeClr val="dk1"/>
              </a:buClr>
              <a:buSzPts val="1800"/>
              <a:buChar char="•"/>
              <a:defRPr/>
            </a:lvl3pPr>
            <a:lvl4pPr lvl="3" algn="l">
              <a:lnSpc>
                <a:spcPct val="120000"/>
              </a:lnSpc>
              <a:spcBef>
                <a:spcPts val="500"/>
              </a:spcBef>
              <a:spcAft>
                <a:spcPts val="0"/>
              </a:spcAft>
              <a:buClr>
                <a:schemeClr val="dk1"/>
              </a:buClr>
              <a:buSzPts val="1800"/>
              <a:buChar char="•"/>
              <a:defRPr/>
            </a:lvl4pPr>
            <a:lvl5pPr lvl="4" algn="l">
              <a:lnSpc>
                <a:spcPct val="12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93" name="Google Shape;93;p29"/>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94" name="Google Shape;94;p29"/>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B2E6CF47-8614-4DB9-97EE-8B2E8FC933E6}" type="datetime1">
              <a:rPr lang="en-US" smtClean="0"/>
              <a:t>5/28/2026</a:t>
            </a:fld>
            <a:endParaRPr/>
          </a:p>
        </p:txBody>
      </p:sp>
      <p:sp>
        <p:nvSpPr>
          <p:cNvPr id="95" name="Google Shape;95;p29"/>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3">
  <p:cSld name="Title 3">
    <p:bg>
      <p:bgPr>
        <a:solidFill>
          <a:schemeClr val="dk1"/>
        </a:solidFill>
        <a:effectLst/>
      </p:bgPr>
    </p:bg>
    <p:spTree>
      <p:nvGrpSpPr>
        <p:cNvPr id="1" name="Shape 96"/>
        <p:cNvGrpSpPr/>
        <p:nvPr/>
      </p:nvGrpSpPr>
      <p:grpSpPr>
        <a:xfrm>
          <a:off x="0" y="0"/>
          <a:ext cx="0" cy="0"/>
          <a:chOff x="0" y="0"/>
          <a:chExt cx="0" cy="0"/>
        </a:xfrm>
      </p:grpSpPr>
      <p:sp>
        <p:nvSpPr>
          <p:cNvPr id="97" name="Google Shape;97;p30"/>
          <p:cNvSpPr txBox="1">
            <a:spLocks noGrp="1"/>
          </p:cNvSpPr>
          <p:nvPr>
            <p:ph type="ctrTitle"/>
          </p:nvPr>
        </p:nvSpPr>
        <p:spPr>
          <a:xfrm>
            <a:off x="612648" y="548640"/>
            <a:ext cx="9899809" cy="4099560"/>
          </a:xfrm>
          <a:prstGeom prst="rect">
            <a:avLst/>
          </a:prstGeom>
          <a:noFill/>
          <a:ln>
            <a:noFill/>
          </a:ln>
        </p:spPr>
        <p:txBody>
          <a:bodyPr spcFirstLastPara="1" wrap="square" lIns="91425" tIns="45700" rIns="91425" bIns="45700" anchor="t" anchorCtr="0">
            <a:normAutofit/>
          </a:bodyPr>
          <a:lstStyle>
            <a:lvl1pPr lvl="0" algn="l">
              <a:lnSpc>
                <a:spcPct val="95000"/>
              </a:lnSpc>
              <a:spcBef>
                <a:spcPts val="0"/>
              </a:spcBef>
              <a:spcAft>
                <a:spcPts val="0"/>
              </a:spcAft>
              <a:buClr>
                <a:schemeClr val="lt1"/>
              </a:buClr>
              <a:buSzPts val="7000"/>
              <a:buFont typeface="Arial"/>
              <a:buNone/>
              <a:defRPr sz="7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30"/>
          <p:cNvSpPr txBox="1">
            <a:spLocks noGrp="1"/>
          </p:cNvSpPr>
          <p:nvPr>
            <p:ph type="subTitle" idx="1"/>
          </p:nvPr>
        </p:nvSpPr>
        <p:spPr>
          <a:xfrm>
            <a:off x="612646" y="4800600"/>
            <a:ext cx="7083554" cy="1093304"/>
          </a:xfrm>
          <a:prstGeom prst="rect">
            <a:avLst/>
          </a:prstGeom>
          <a:noFill/>
          <a:ln>
            <a:noFill/>
          </a:ln>
        </p:spPr>
        <p:txBody>
          <a:bodyPr spcFirstLastPara="1" wrap="square" lIns="91425" tIns="45700" rIns="91425" bIns="45700" anchor="b" anchorCtr="0">
            <a:normAutofit/>
          </a:bodyPr>
          <a:lstStyle>
            <a:lvl1pPr lvl="0" algn="l">
              <a:lnSpc>
                <a:spcPct val="120000"/>
              </a:lnSpc>
              <a:spcBef>
                <a:spcPts val="1000"/>
              </a:spcBef>
              <a:spcAft>
                <a:spcPts val="0"/>
              </a:spcAft>
              <a:buClr>
                <a:schemeClr val="lt1"/>
              </a:buClr>
              <a:buSzPts val="1600"/>
              <a:buNone/>
              <a:defRPr sz="1600"/>
            </a:lvl1pPr>
            <a:lvl2pPr lvl="1" algn="l">
              <a:lnSpc>
                <a:spcPct val="120000"/>
              </a:lnSpc>
              <a:spcBef>
                <a:spcPts val="500"/>
              </a:spcBef>
              <a:spcAft>
                <a:spcPts val="0"/>
              </a:spcAft>
              <a:buClr>
                <a:schemeClr val="lt1"/>
              </a:buClr>
              <a:buSzPts val="1800"/>
              <a:buChar char="•"/>
              <a:defRPr/>
            </a:lvl2pPr>
            <a:lvl3pPr lvl="2" algn="l">
              <a:lnSpc>
                <a:spcPct val="120000"/>
              </a:lnSpc>
              <a:spcBef>
                <a:spcPts val="500"/>
              </a:spcBef>
              <a:spcAft>
                <a:spcPts val="0"/>
              </a:spcAft>
              <a:buClr>
                <a:schemeClr val="lt1"/>
              </a:buClr>
              <a:buSzPts val="1800"/>
              <a:buChar char="•"/>
              <a:defRPr/>
            </a:lvl3pPr>
            <a:lvl4pPr lvl="3" algn="l">
              <a:lnSpc>
                <a:spcPct val="120000"/>
              </a:lnSpc>
              <a:spcBef>
                <a:spcPts val="500"/>
              </a:spcBef>
              <a:spcAft>
                <a:spcPts val="0"/>
              </a:spcAft>
              <a:buClr>
                <a:schemeClr val="lt1"/>
              </a:buClr>
              <a:buSzPts val="1800"/>
              <a:buChar char="•"/>
              <a:defRPr/>
            </a:lvl4pPr>
            <a:lvl5pPr lvl="4" algn="l">
              <a:lnSpc>
                <a:spcPct val="120000"/>
              </a:lnSpc>
              <a:spcBef>
                <a:spcPts val="500"/>
              </a:spcBef>
              <a:spcAft>
                <a:spcPts val="0"/>
              </a:spcAft>
              <a:buClr>
                <a:schemeClr val="lt1"/>
              </a:buClr>
              <a:buSzPts val="1800"/>
              <a:buChar char="•"/>
              <a:defRPr/>
            </a:lvl5pPr>
            <a:lvl6pPr lvl="5" algn="l">
              <a:lnSpc>
                <a:spcPct val="90000"/>
              </a:lnSpc>
              <a:spcBef>
                <a:spcPts val="500"/>
              </a:spcBef>
              <a:spcAft>
                <a:spcPts val="0"/>
              </a:spcAft>
              <a:buClr>
                <a:schemeClr val="lt1"/>
              </a:buClr>
              <a:buSzPts val="1800"/>
              <a:buChar char="•"/>
              <a:defRPr/>
            </a:lvl6pPr>
            <a:lvl7pPr lvl="6" algn="l">
              <a:lnSpc>
                <a:spcPct val="90000"/>
              </a:lnSpc>
              <a:spcBef>
                <a:spcPts val="500"/>
              </a:spcBef>
              <a:spcAft>
                <a:spcPts val="0"/>
              </a:spcAft>
              <a:buClr>
                <a:schemeClr val="lt1"/>
              </a:buClr>
              <a:buSzPts val="1800"/>
              <a:buChar char="•"/>
              <a:defRPr/>
            </a:lvl7pPr>
            <a:lvl8pPr lvl="7" algn="l">
              <a:lnSpc>
                <a:spcPct val="90000"/>
              </a:lnSpc>
              <a:spcBef>
                <a:spcPts val="500"/>
              </a:spcBef>
              <a:spcAft>
                <a:spcPts val="0"/>
              </a:spcAft>
              <a:buClr>
                <a:schemeClr val="lt1"/>
              </a:buClr>
              <a:buSzPts val="1800"/>
              <a:buChar char="•"/>
              <a:defRPr/>
            </a:lvl8pPr>
            <a:lvl9pPr lvl="8" algn="l">
              <a:lnSpc>
                <a:spcPct val="90000"/>
              </a:lnSpc>
              <a:spcBef>
                <a:spcPts val="500"/>
              </a:spcBef>
              <a:spcAft>
                <a:spcPts val="0"/>
              </a:spcAft>
              <a:buClr>
                <a:schemeClr val="lt1"/>
              </a:buClr>
              <a:buSzPts val="1800"/>
              <a:buChar char="•"/>
              <a:defRPr/>
            </a:lvl9pPr>
          </a:lstStyle>
          <a:p>
            <a:endParaRPr/>
          </a:p>
        </p:txBody>
      </p:sp>
      <p:sp>
        <p:nvSpPr>
          <p:cNvPr id="99" name="Google Shape;99;p30"/>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100" name="Google Shape;100;p30"/>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A475B9BF-916E-45D2-9101-837549F2B364}" type="datetime1">
              <a:rPr lang="en-US" smtClean="0"/>
              <a:t>5/28/2026</a:t>
            </a:fld>
            <a:endParaRPr/>
          </a:p>
        </p:txBody>
      </p:sp>
      <p:sp>
        <p:nvSpPr>
          <p:cNvPr id="101" name="Google Shape;101;p30"/>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4">
  <p:cSld name="Title 4">
    <p:spTree>
      <p:nvGrpSpPr>
        <p:cNvPr id="1" name="Shape 102"/>
        <p:cNvGrpSpPr/>
        <p:nvPr/>
      </p:nvGrpSpPr>
      <p:grpSpPr>
        <a:xfrm>
          <a:off x="0" y="0"/>
          <a:ext cx="0" cy="0"/>
          <a:chOff x="0" y="0"/>
          <a:chExt cx="0" cy="0"/>
        </a:xfrm>
      </p:grpSpPr>
      <p:sp>
        <p:nvSpPr>
          <p:cNvPr id="103" name="Google Shape;103;p31"/>
          <p:cNvSpPr txBox="1">
            <a:spLocks noGrp="1"/>
          </p:cNvSpPr>
          <p:nvPr>
            <p:ph type="ctrTitle"/>
          </p:nvPr>
        </p:nvSpPr>
        <p:spPr>
          <a:xfrm>
            <a:off x="1752600" y="1447800"/>
            <a:ext cx="8686800" cy="2491655"/>
          </a:xfrm>
          <a:prstGeom prst="rect">
            <a:avLst/>
          </a:prstGeom>
          <a:noFill/>
          <a:ln>
            <a:noFill/>
          </a:ln>
        </p:spPr>
        <p:txBody>
          <a:bodyPr spcFirstLastPara="1" wrap="square" lIns="91425" tIns="45700" rIns="91425" bIns="45700" anchor="b" anchorCtr="0">
            <a:normAutofit/>
          </a:bodyPr>
          <a:lstStyle>
            <a:lvl1pPr lvl="0" algn="ctr">
              <a:lnSpc>
                <a:spcPct val="95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 name="Google Shape;104;p31"/>
          <p:cNvSpPr txBox="1">
            <a:spLocks noGrp="1"/>
          </p:cNvSpPr>
          <p:nvPr>
            <p:ph type="subTitle" idx="1"/>
          </p:nvPr>
        </p:nvSpPr>
        <p:spPr>
          <a:xfrm>
            <a:off x="2301923" y="4039648"/>
            <a:ext cx="7588155" cy="1029310"/>
          </a:xfrm>
          <a:prstGeom prst="rect">
            <a:avLst/>
          </a:prstGeom>
          <a:noFill/>
          <a:ln>
            <a:noFill/>
          </a:ln>
        </p:spPr>
        <p:txBody>
          <a:bodyPr spcFirstLastPara="1" wrap="square" lIns="91425" tIns="45700" rIns="91425" bIns="45700" anchor="t" anchorCtr="0">
            <a:normAutofit/>
          </a:bodyPr>
          <a:lstStyle>
            <a:lvl1pPr lvl="0" algn="ctr">
              <a:lnSpc>
                <a:spcPct val="120000"/>
              </a:lnSpc>
              <a:spcBef>
                <a:spcPts val="1000"/>
              </a:spcBef>
              <a:spcAft>
                <a:spcPts val="0"/>
              </a:spcAft>
              <a:buClr>
                <a:schemeClr val="dk1"/>
              </a:buClr>
              <a:buSzPts val="1600"/>
              <a:buNone/>
              <a:defRPr sz="1600"/>
            </a:lvl1pPr>
            <a:lvl2pPr lvl="1" algn="ctr">
              <a:lnSpc>
                <a:spcPct val="120000"/>
              </a:lnSpc>
              <a:spcBef>
                <a:spcPts val="500"/>
              </a:spcBef>
              <a:spcAft>
                <a:spcPts val="0"/>
              </a:spcAft>
              <a:buClr>
                <a:schemeClr val="dk1"/>
              </a:buClr>
              <a:buSzPts val="2000"/>
              <a:buNone/>
              <a:defRPr sz="2000"/>
            </a:lvl2pPr>
            <a:lvl3pPr lvl="2" algn="ctr">
              <a:lnSpc>
                <a:spcPct val="120000"/>
              </a:lnSpc>
              <a:spcBef>
                <a:spcPts val="500"/>
              </a:spcBef>
              <a:spcAft>
                <a:spcPts val="0"/>
              </a:spcAft>
              <a:buClr>
                <a:schemeClr val="dk1"/>
              </a:buClr>
              <a:buSzPts val="1800"/>
              <a:buNone/>
              <a:defRPr sz="1800"/>
            </a:lvl3pPr>
            <a:lvl4pPr lvl="3" algn="ctr">
              <a:lnSpc>
                <a:spcPct val="120000"/>
              </a:lnSpc>
              <a:spcBef>
                <a:spcPts val="500"/>
              </a:spcBef>
              <a:spcAft>
                <a:spcPts val="0"/>
              </a:spcAft>
              <a:buClr>
                <a:schemeClr val="dk1"/>
              </a:buClr>
              <a:buSzPts val="1600"/>
              <a:buNone/>
              <a:defRPr sz="1600"/>
            </a:lvl4pPr>
            <a:lvl5pPr lvl="4" algn="ctr">
              <a:lnSpc>
                <a:spcPct val="12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05" name="Google Shape;105;p31"/>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106" name="Google Shape;106;p31"/>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1A428213-4CCA-4A81-8F15-86F23014664A}" type="datetime1">
              <a:rPr lang="en-US" smtClean="0"/>
              <a:t>5/28/2026</a:t>
            </a:fld>
            <a:endParaRPr/>
          </a:p>
        </p:txBody>
      </p:sp>
      <p:sp>
        <p:nvSpPr>
          <p:cNvPr id="107" name="Google Shape;107;p31"/>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p:cSld name="Section Header">
    <p:bg>
      <p:bgPr>
        <a:solidFill>
          <a:schemeClr val="dk1"/>
        </a:solidFill>
        <a:effectLst/>
      </p:bgPr>
    </p:bg>
    <p:spTree>
      <p:nvGrpSpPr>
        <p:cNvPr id="1" name="Shape 108"/>
        <p:cNvGrpSpPr/>
        <p:nvPr/>
      </p:nvGrpSpPr>
      <p:grpSpPr>
        <a:xfrm>
          <a:off x="0" y="0"/>
          <a:ext cx="0" cy="0"/>
          <a:chOff x="0" y="0"/>
          <a:chExt cx="0" cy="0"/>
        </a:xfrm>
      </p:grpSpPr>
      <p:sp>
        <p:nvSpPr>
          <p:cNvPr id="109" name="Google Shape;109;p17"/>
          <p:cNvSpPr txBox="1">
            <a:spLocks noGrp="1"/>
          </p:cNvSpPr>
          <p:nvPr>
            <p:ph type="title"/>
          </p:nvPr>
        </p:nvSpPr>
        <p:spPr>
          <a:xfrm>
            <a:off x="111758" y="1869103"/>
            <a:ext cx="9337042" cy="4906929"/>
          </a:xfrm>
          <a:prstGeom prst="rect">
            <a:avLst/>
          </a:prstGeom>
          <a:noFill/>
          <a:ln>
            <a:noFill/>
          </a:ln>
        </p:spPr>
        <p:txBody>
          <a:bodyPr spcFirstLastPara="1" wrap="square" lIns="91425" tIns="45700" rIns="91425" bIns="45700" anchor="b" anchorCtr="0">
            <a:normAutofit/>
          </a:bodyPr>
          <a:lstStyle>
            <a:lvl1pPr lvl="0" algn="l">
              <a:lnSpc>
                <a:spcPct val="95000"/>
              </a:lnSpc>
              <a:spcBef>
                <a:spcPts val="0"/>
              </a:spcBef>
              <a:spcAft>
                <a:spcPts val="0"/>
              </a:spcAft>
              <a:buClr>
                <a:schemeClr val="lt1"/>
              </a:buClr>
              <a:buSzPts val="7600"/>
              <a:buFont typeface="Arial"/>
              <a:buNone/>
              <a:defRPr sz="7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17"/>
          <p:cNvSpPr txBox="1">
            <a:spLocks noGrp="1"/>
          </p:cNvSpPr>
          <p:nvPr>
            <p:ph type="ftr" idx="11"/>
          </p:nvPr>
        </p:nvSpPr>
        <p:spPr>
          <a:xfrm>
            <a:off x="612647" y="137388"/>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111" name="Google Shape;111;p17"/>
          <p:cNvSpPr txBox="1">
            <a:spLocks noGrp="1"/>
          </p:cNvSpPr>
          <p:nvPr>
            <p:ph type="dt" idx="10"/>
          </p:nvPr>
        </p:nvSpPr>
        <p:spPr>
          <a:xfrm>
            <a:off x="8893929" y="137388"/>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4600C473-745F-42D7-909C-EED5B29CEECA}" type="datetime1">
              <a:rPr lang="en-US" smtClean="0"/>
              <a:t>5/28/2026</a:t>
            </a:fld>
            <a:endParaRPr/>
          </a:p>
        </p:txBody>
      </p:sp>
      <p:sp>
        <p:nvSpPr>
          <p:cNvPr id="112" name="Google Shape;112;p17"/>
          <p:cNvSpPr txBox="1">
            <a:spLocks noGrp="1"/>
          </p:cNvSpPr>
          <p:nvPr>
            <p:ph type="sldNum" idx="12"/>
          </p:nvPr>
        </p:nvSpPr>
        <p:spPr>
          <a:xfrm>
            <a:off x="11147096" y="137388"/>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113"/>
        <p:cNvGrpSpPr/>
        <p:nvPr/>
      </p:nvGrpSpPr>
      <p:grpSpPr>
        <a:xfrm>
          <a:off x="0" y="0"/>
          <a:ext cx="0" cy="0"/>
          <a:chOff x="0" y="0"/>
          <a:chExt cx="0" cy="0"/>
        </a:xfrm>
      </p:grpSpPr>
      <p:sp>
        <p:nvSpPr>
          <p:cNvPr id="114" name="Google Shape;114;p32"/>
          <p:cNvSpPr txBox="1">
            <a:spLocks noGrp="1"/>
          </p:cNvSpPr>
          <p:nvPr>
            <p:ph type="title"/>
          </p:nvPr>
        </p:nvSpPr>
        <p:spPr>
          <a:xfrm>
            <a:off x="612648" y="667512"/>
            <a:ext cx="8467344" cy="1554480"/>
          </a:xfrm>
          <a:prstGeom prst="rect">
            <a:avLst/>
          </a:prstGeom>
          <a:noFill/>
          <a:ln>
            <a:noFill/>
          </a:ln>
        </p:spPr>
        <p:txBody>
          <a:bodyPr spcFirstLastPara="1" wrap="square" lIns="91425" tIns="45700" rIns="91425" bIns="45700" anchor="b" anchorCtr="0">
            <a:normAutofit/>
          </a:bodyPr>
          <a:lstStyle>
            <a:lvl1pPr lvl="0" algn="l">
              <a:lnSpc>
                <a:spcPct val="95000"/>
              </a:lnSpc>
              <a:spcBef>
                <a:spcPts val="0"/>
              </a:spcBef>
              <a:spcAft>
                <a:spcPts val="0"/>
              </a:spcAft>
              <a:buClr>
                <a:schemeClr val="dk1"/>
              </a:buClr>
              <a:buSzPts val="4400"/>
              <a:buFont typeface="Arial"/>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32"/>
          <p:cNvSpPr txBox="1">
            <a:spLocks noGrp="1"/>
          </p:cNvSpPr>
          <p:nvPr>
            <p:ph type="body" idx="1"/>
          </p:nvPr>
        </p:nvSpPr>
        <p:spPr>
          <a:xfrm>
            <a:off x="612647" y="2377440"/>
            <a:ext cx="8467558" cy="3657600"/>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Font typeface="Arial"/>
              <a:buAutoNum type="arabicPeriod"/>
              <a:defRPr sz="1800"/>
            </a:lvl1pPr>
            <a:lvl2pPr marL="914400" lvl="1" indent="-330200" algn="l">
              <a:lnSpc>
                <a:spcPct val="120000"/>
              </a:lnSpc>
              <a:spcBef>
                <a:spcPts val="500"/>
              </a:spcBef>
              <a:spcAft>
                <a:spcPts val="0"/>
              </a:spcAft>
              <a:buClr>
                <a:schemeClr val="dk1"/>
              </a:buClr>
              <a:buSzPts val="1600"/>
              <a:buFont typeface="Arial"/>
              <a:buAutoNum type="arabicPeriod"/>
              <a:defRPr sz="1600"/>
            </a:lvl2pPr>
            <a:lvl3pPr marL="1371600" lvl="2" indent="-317500" algn="l">
              <a:lnSpc>
                <a:spcPct val="120000"/>
              </a:lnSpc>
              <a:spcBef>
                <a:spcPts val="500"/>
              </a:spcBef>
              <a:spcAft>
                <a:spcPts val="0"/>
              </a:spcAft>
              <a:buClr>
                <a:schemeClr val="dk1"/>
              </a:buClr>
              <a:buSzPts val="1400"/>
              <a:buFont typeface="Arial"/>
              <a:buAutoNum type="arabicPeriod"/>
              <a:defRPr sz="1400"/>
            </a:lvl3pPr>
            <a:lvl4pPr marL="1828800" lvl="3" indent="-317500" algn="l">
              <a:lnSpc>
                <a:spcPct val="120000"/>
              </a:lnSpc>
              <a:spcBef>
                <a:spcPts val="500"/>
              </a:spcBef>
              <a:spcAft>
                <a:spcPts val="0"/>
              </a:spcAft>
              <a:buClr>
                <a:schemeClr val="dk1"/>
              </a:buClr>
              <a:buSzPts val="1400"/>
              <a:buFont typeface="Arial"/>
              <a:buAutoNum type="arabicPeriod"/>
              <a:defRPr sz="1400"/>
            </a:lvl4pPr>
            <a:lvl5pPr marL="2286000" lvl="4" indent="-317500" algn="l">
              <a:lnSpc>
                <a:spcPct val="120000"/>
              </a:lnSpc>
              <a:spcBef>
                <a:spcPts val="500"/>
              </a:spcBef>
              <a:spcAft>
                <a:spcPts val="0"/>
              </a:spcAft>
              <a:buClr>
                <a:schemeClr val="dk1"/>
              </a:buClr>
              <a:buSzPts val="1400"/>
              <a:buFont typeface="Arial"/>
              <a:buAutoNum type="arabicPeriod"/>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32"/>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117" name="Google Shape;117;p32"/>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4BDB4B3B-DD80-45A5-A0C7-F6AF3B2D586F}" type="datetime1">
              <a:rPr lang="en-US" smtClean="0"/>
              <a:t>5/28/2026</a:t>
            </a:fld>
            <a:endParaRPr/>
          </a:p>
        </p:txBody>
      </p:sp>
      <p:sp>
        <p:nvSpPr>
          <p:cNvPr id="118" name="Google Shape;118;p32"/>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Agenda with Picture">
  <p:cSld name="Agenda with Picture">
    <p:spTree>
      <p:nvGrpSpPr>
        <p:cNvPr id="1" name="Shape 119"/>
        <p:cNvGrpSpPr/>
        <p:nvPr/>
      </p:nvGrpSpPr>
      <p:grpSpPr>
        <a:xfrm>
          <a:off x="0" y="0"/>
          <a:ext cx="0" cy="0"/>
          <a:chOff x="0" y="0"/>
          <a:chExt cx="0" cy="0"/>
        </a:xfrm>
      </p:grpSpPr>
      <p:sp>
        <p:nvSpPr>
          <p:cNvPr id="120" name="Google Shape;120;p33"/>
          <p:cNvSpPr txBox="1">
            <a:spLocks noGrp="1"/>
          </p:cNvSpPr>
          <p:nvPr>
            <p:ph type="title"/>
          </p:nvPr>
        </p:nvSpPr>
        <p:spPr>
          <a:xfrm>
            <a:off x="5588000" y="987552"/>
            <a:ext cx="5916168" cy="1554480"/>
          </a:xfrm>
          <a:prstGeom prst="rect">
            <a:avLst/>
          </a:prstGeom>
          <a:noFill/>
          <a:ln>
            <a:noFill/>
          </a:ln>
        </p:spPr>
        <p:txBody>
          <a:bodyPr spcFirstLastPara="1" wrap="square" lIns="91425" tIns="45700" rIns="91425" bIns="45700" anchor="b" anchorCtr="0">
            <a:normAutofit/>
          </a:bodyPr>
          <a:lstStyle>
            <a:lvl1pPr lvl="0" algn="l">
              <a:lnSpc>
                <a:spcPct val="95000"/>
              </a:lnSpc>
              <a:spcBef>
                <a:spcPts val="0"/>
              </a:spcBef>
              <a:spcAft>
                <a:spcPts val="0"/>
              </a:spcAft>
              <a:buClr>
                <a:schemeClr val="dk1"/>
              </a:buClr>
              <a:buSzPts val="4400"/>
              <a:buFont typeface="Arial"/>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21" name="Google Shape;121;p33"/>
          <p:cNvPicPr preferRelativeResize="0">
            <a:picLocks noGrp="1"/>
          </p:cNvPicPr>
          <p:nvPr>
            <p:ph type="pic" idx="2"/>
          </p:nvPr>
        </p:nvPicPr>
        <p:blipFill/>
        <p:spPr>
          <a:xfrm>
            <a:off x="1" y="0"/>
            <a:ext cx="4565591" cy="6858000"/>
          </a:xfrm>
          <a:prstGeom prst="rect">
            <a:avLst/>
          </a:prstGeom>
          <a:blipFill rotWithShape="1">
            <a:blip r:embed="rId2">
              <a:alphaModFix amt="60000"/>
            </a:blip>
            <a:stretch>
              <a:fillRect/>
            </a:stretch>
          </a:blipFill>
          <a:ln>
            <a:noFill/>
          </a:ln>
        </p:spPr>
      </p:pic>
      <p:sp>
        <p:nvSpPr>
          <p:cNvPr id="122" name="Google Shape;122;p33"/>
          <p:cNvSpPr txBox="1">
            <a:spLocks noGrp="1"/>
          </p:cNvSpPr>
          <p:nvPr>
            <p:ph type="body" idx="1"/>
          </p:nvPr>
        </p:nvSpPr>
        <p:spPr>
          <a:xfrm>
            <a:off x="5588000" y="2726267"/>
            <a:ext cx="5916507" cy="3436789"/>
          </a:xfrm>
          <a:prstGeom prst="rect">
            <a:avLst/>
          </a:prstGeom>
          <a:noFill/>
          <a:ln>
            <a:noFill/>
          </a:ln>
        </p:spPr>
        <p:txBody>
          <a:bodyPr spcFirstLastPara="1" wrap="square" lIns="91425" tIns="45700" rIns="91425" bIns="45700" anchor="t" anchorCtr="0">
            <a:normAutofit/>
          </a:bodyPr>
          <a:lstStyle>
            <a:lvl1pPr marL="457200" lvl="0" indent="-355600" algn="l">
              <a:lnSpc>
                <a:spcPct val="120000"/>
              </a:lnSpc>
              <a:spcBef>
                <a:spcPts val="1000"/>
              </a:spcBef>
              <a:spcAft>
                <a:spcPts val="0"/>
              </a:spcAft>
              <a:buClr>
                <a:schemeClr val="dk1"/>
              </a:buClr>
              <a:buSzPts val="2000"/>
              <a:buFont typeface="Arial"/>
              <a:buAutoNum type="arabicPeriod"/>
              <a:defRPr sz="2000"/>
            </a:lvl1pPr>
            <a:lvl2pPr marL="914400" lvl="1" indent="-342900" algn="l">
              <a:lnSpc>
                <a:spcPct val="120000"/>
              </a:lnSpc>
              <a:spcBef>
                <a:spcPts val="500"/>
              </a:spcBef>
              <a:spcAft>
                <a:spcPts val="0"/>
              </a:spcAft>
              <a:buClr>
                <a:schemeClr val="dk1"/>
              </a:buClr>
              <a:buSzPts val="1800"/>
              <a:buFont typeface="Arial"/>
              <a:buAutoNum type="arabicPeriod"/>
              <a:defRPr sz="1800"/>
            </a:lvl2pPr>
            <a:lvl3pPr marL="1371600" lvl="2" indent="-330200" algn="l">
              <a:lnSpc>
                <a:spcPct val="120000"/>
              </a:lnSpc>
              <a:spcBef>
                <a:spcPts val="500"/>
              </a:spcBef>
              <a:spcAft>
                <a:spcPts val="0"/>
              </a:spcAft>
              <a:buClr>
                <a:schemeClr val="dk1"/>
              </a:buClr>
              <a:buSzPts val="1600"/>
              <a:buFont typeface="Arial"/>
              <a:buAutoNum type="arabicPeriod"/>
              <a:defRPr sz="1600"/>
            </a:lvl3pPr>
            <a:lvl4pPr marL="1828800" lvl="3" indent="-317500" algn="l">
              <a:lnSpc>
                <a:spcPct val="120000"/>
              </a:lnSpc>
              <a:spcBef>
                <a:spcPts val="500"/>
              </a:spcBef>
              <a:spcAft>
                <a:spcPts val="0"/>
              </a:spcAft>
              <a:buClr>
                <a:schemeClr val="dk1"/>
              </a:buClr>
              <a:buSzPts val="1400"/>
              <a:buFont typeface="Arial"/>
              <a:buAutoNum type="arabicPeriod"/>
              <a:defRPr sz="1400"/>
            </a:lvl4pPr>
            <a:lvl5pPr marL="2286000" lvl="4" indent="-317500" algn="l">
              <a:lnSpc>
                <a:spcPct val="120000"/>
              </a:lnSpc>
              <a:spcBef>
                <a:spcPts val="500"/>
              </a:spcBef>
              <a:spcAft>
                <a:spcPts val="0"/>
              </a:spcAft>
              <a:buClr>
                <a:schemeClr val="dk1"/>
              </a:buClr>
              <a:buSzPts val="1400"/>
              <a:buFont typeface="Arial"/>
              <a:buAutoNum type="arabicPeriod"/>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3" name="Google Shape;123;p33"/>
          <p:cNvSpPr txBox="1">
            <a:spLocks noGrp="1"/>
          </p:cNvSpPr>
          <p:nvPr>
            <p:ph type="ftr" idx="11"/>
          </p:nvPr>
        </p:nvSpPr>
        <p:spPr>
          <a:xfrm>
            <a:off x="5588000" y="6343955"/>
            <a:ext cx="2985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124" name="Google Shape;124;p33"/>
          <p:cNvSpPr txBox="1">
            <a:spLocks noGrp="1"/>
          </p:cNvSpPr>
          <p:nvPr>
            <p:ph type="dt" idx="10"/>
          </p:nvPr>
        </p:nvSpPr>
        <p:spPr>
          <a:xfrm>
            <a:off x="9535886" y="6343955"/>
            <a:ext cx="1553108"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7422860B-425C-4290-AAE3-E15F0882AAC7}" type="datetime1">
              <a:rPr lang="en-US" smtClean="0"/>
              <a:t>5/28/2026</a:t>
            </a:fld>
            <a:endParaRPr/>
          </a:p>
        </p:txBody>
      </p:sp>
      <p:sp>
        <p:nvSpPr>
          <p:cNvPr id="125" name="Google Shape;125;p33"/>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2">
  <p:cSld name="Content 2">
    <p:spTree>
      <p:nvGrpSpPr>
        <p:cNvPr id="1" name="Shape 126"/>
        <p:cNvGrpSpPr/>
        <p:nvPr/>
      </p:nvGrpSpPr>
      <p:grpSpPr>
        <a:xfrm>
          <a:off x="0" y="0"/>
          <a:ext cx="0" cy="0"/>
          <a:chOff x="0" y="0"/>
          <a:chExt cx="0" cy="0"/>
        </a:xfrm>
      </p:grpSpPr>
      <p:sp>
        <p:nvSpPr>
          <p:cNvPr id="127" name="Google Shape;127;p34"/>
          <p:cNvSpPr txBox="1">
            <a:spLocks noGrp="1"/>
          </p:cNvSpPr>
          <p:nvPr>
            <p:ph type="title"/>
          </p:nvPr>
        </p:nvSpPr>
        <p:spPr>
          <a:xfrm>
            <a:off x="2790911" y="2133600"/>
            <a:ext cx="6623436" cy="1070776"/>
          </a:xfrm>
          <a:prstGeom prst="rect">
            <a:avLst/>
          </a:prstGeom>
          <a:noFill/>
          <a:ln>
            <a:noFill/>
          </a:ln>
        </p:spPr>
        <p:txBody>
          <a:bodyPr spcFirstLastPara="1" wrap="square" lIns="91425" tIns="45700" rIns="91425" bIns="45700" anchor="b" anchorCtr="0">
            <a:normAutofit/>
          </a:bodyPr>
          <a:lstStyle>
            <a:lvl1pPr lvl="0" algn="ctr">
              <a:lnSpc>
                <a:spcPct val="95000"/>
              </a:lnSpc>
              <a:spcBef>
                <a:spcPts val="0"/>
              </a:spcBef>
              <a:spcAft>
                <a:spcPts val="0"/>
              </a:spcAft>
              <a:buClr>
                <a:schemeClr val="dk1"/>
              </a:buClr>
              <a:buSzPts val="2800"/>
              <a:buFont typeface="Arial"/>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8" name="Google Shape;128;p34"/>
          <p:cNvSpPr txBox="1">
            <a:spLocks noGrp="1"/>
          </p:cNvSpPr>
          <p:nvPr>
            <p:ph type="body" idx="1"/>
          </p:nvPr>
        </p:nvSpPr>
        <p:spPr>
          <a:xfrm>
            <a:off x="3768786" y="3335364"/>
            <a:ext cx="4659735" cy="1645198"/>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Clr>
                <a:schemeClr val="dk1"/>
              </a:buClr>
              <a:buSzPts val="1400"/>
              <a:buNone/>
              <a:defRPr/>
            </a:lvl1pPr>
            <a:lvl2pPr marL="914400" lvl="1" indent="-228600" algn="ctr">
              <a:lnSpc>
                <a:spcPct val="120000"/>
              </a:lnSpc>
              <a:spcBef>
                <a:spcPts val="500"/>
              </a:spcBef>
              <a:spcAft>
                <a:spcPts val="0"/>
              </a:spcAft>
              <a:buClr>
                <a:schemeClr val="dk1"/>
              </a:buClr>
              <a:buSzPts val="1400"/>
              <a:buNone/>
              <a:defRPr/>
            </a:lvl2pPr>
            <a:lvl3pPr marL="1371600" lvl="2" indent="-228600" algn="ctr">
              <a:lnSpc>
                <a:spcPct val="120000"/>
              </a:lnSpc>
              <a:spcBef>
                <a:spcPts val="500"/>
              </a:spcBef>
              <a:spcAft>
                <a:spcPts val="0"/>
              </a:spcAft>
              <a:buClr>
                <a:schemeClr val="dk1"/>
              </a:buClr>
              <a:buSzPts val="1400"/>
              <a:buNone/>
              <a:defRPr/>
            </a:lvl3pPr>
            <a:lvl4pPr marL="1828800" lvl="3" indent="-228600" algn="ctr">
              <a:lnSpc>
                <a:spcPct val="120000"/>
              </a:lnSpc>
              <a:spcBef>
                <a:spcPts val="500"/>
              </a:spcBef>
              <a:spcAft>
                <a:spcPts val="0"/>
              </a:spcAft>
              <a:buClr>
                <a:schemeClr val="dk1"/>
              </a:buClr>
              <a:buSzPts val="1400"/>
              <a:buNone/>
              <a:defRPr/>
            </a:lvl4pPr>
            <a:lvl5pPr marL="2286000" lvl="4" indent="-228600" algn="ctr">
              <a:lnSpc>
                <a:spcPct val="120000"/>
              </a:lnSpc>
              <a:spcBef>
                <a:spcPts val="500"/>
              </a:spcBef>
              <a:spcAft>
                <a:spcPts val="0"/>
              </a:spcAft>
              <a:buClr>
                <a:schemeClr val="dk1"/>
              </a:buClr>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34"/>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130" name="Google Shape;130;p34"/>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E1A5CE73-FFF8-4CBD-BCE0-147DC9E62AF7}" type="datetime1">
              <a:rPr lang="en-US" smtClean="0"/>
              <a:t>5/28/2026</a:t>
            </a:fld>
            <a:endParaRPr/>
          </a:p>
        </p:txBody>
      </p:sp>
      <p:sp>
        <p:nvSpPr>
          <p:cNvPr id="131" name="Google Shape;131;p34"/>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3">
  <p:cSld name="Content 3">
    <p:spTree>
      <p:nvGrpSpPr>
        <p:cNvPr id="1" name="Shape 132"/>
        <p:cNvGrpSpPr/>
        <p:nvPr/>
      </p:nvGrpSpPr>
      <p:grpSpPr>
        <a:xfrm>
          <a:off x="0" y="0"/>
          <a:ext cx="0" cy="0"/>
          <a:chOff x="0" y="0"/>
          <a:chExt cx="0" cy="0"/>
        </a:xfrm>
      </p:grpSpPr>
      <p:sp>
        <p:nvSpPr>
          <p:cNvPr id="133" name="Google Shape;133;p35"/>
          <p:cNvSpPr txBox="1">
            <a:spLocks noGrp="1"/>
          </p:cNvSpPr>
          <p:nvPr>
            <p:ph type="title"/>
          </p:nvPr>
        </p:nvSpPr>
        <p:spPr>
          <a:xfrm>
            <a:off x="1347537" y="1731332"/>
            <a:ext cx="3493858" cy="3456894"/>
          </a:xfrm>
          <a:prstGeom prst="rect">
            <a:avLst/>
          </a:prstGeom>
          <a:noFill/>
          <a:ln>
            <a:noFill/>
          </a:ln>
        </p:spPr>
        <p:txBody>
          <a:bodyPr spcFirstLastPara="1" wrap="square" lIns="91425" tIns="45700" rIns="91425" bIns="45700" anchor="t" anchorCtr="0">
            <a:normAutofit/>
          </a:bodyPr>
          <a:lstStyle>
            <a:lvl1pPr lvl="0" algn="l">
              <a:lnSpc>
                <a:spcPct val="95000"/>
              </a:lnSpc>
              <a:spcBef>
                <a:spcPts val="0"/>
              </a:spcBef>
              <a:spcAft>
                <a:spcPts val="0"/>
              </a:spcAft>
              <a:buClr>
                <a:schemeClr val="dk1"/>
              </a:buClr>
              <a:buSzPts val="2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4" name="Google Shape;134;p35"/>
          <p:cNvSpPr txBox="1">
            <a:spLocks noGrp="1"/>
          </p:cNvSpPr>
          <p:nvPr>
            <p:ph type="body" idx="1"/>
          </p:nvPr>
        </p:nvSpPr>
        <p:spPr>
          <a:xfrm>
            <a:off x="5519738" y="1727014"/>
            <a:ext cx="4956175" cy="3461212"/>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35"/>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136" name="Google Shape;136;p35"/>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C3E97989-E3E8-4E54-A21F-3536DED5DD4A}" type="datetime1">
              <a:rPr lang="en-US" smtClean="0"/>
              <a:t>5/28/2026</a:t>
            </a:fld>
            <a:endParaRPr/>
          </a:p>
        </p:txBody>
      </p:sp>
      <p:sp>
        <p:nvSpPr>
          <p:cNvPr id="137" name="Google Shape;137;p35"/>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4">
  <p:cSld name="Content 4">
    <p:spTree>
      <p:nvGrpSpPr>
        <p:cNvPr id="1" name="Shape 138"/>
        <p:cNvGrpSpPr/>
        <p:nvPr/>
      </p:nvGrpSpPr>
      <p:grpSpPr>
        <a:xfrm>
          <a:off x="0" y="0"/>
          <a:ext cx="0" cy="0"/>
          <a:chOff x="0" y="0"/>
          <a:chExt cx="0" cy="0"/>
        </a:xfrm>
      </p:grpSpPr>
      <p:sp>
        <p:nvSpPr>
          <p:cNvPr id="139" name="Google Shape;139;p36"/>
          <p:cNvSpPr txBox="1">
            <a:spLocks noGrp="1"/>
          </p:cNvSpPr>
          <p:nvPr>
            <p:ph type="title"/>
          </p:nvPr>
        </p:nvSpPr>
        <p:spPr>
          <a:xfrm>
            <a:off x="614678" y="1388700"/>
            <a:ext cx="3923455" cy="4083580"/>
          </a:xfrm>
          <a:prstGeom prst="rect">
            <a:avLst/>
          </a:prstGeom>
          <a:noFill/>
          <a:ln>
            <a:noFill/>
          </a:ln>
        </p:spPr>
        <p:txBody>
          <a:bodyPr spcFirstLastPara="1" wrap="square" lIns="91425" tIns="45700" rIns="91425" bIns="45700" anchor="t" anchorCtr="0">
            <a:normAutofit/>
          </a:bodyPr>
          <a:lstStyle>
            <a:lvl1pPr lvl="0" algn="l">
              <a:lnSpc>
                <a:spcPct val="95000"/>
              </a:lnSpc>
              <a:spcBef>
                <a:spcPts val="0"/>
              </a:spcBef>
              <a:spcAft>
                <a:spcPts val="0"/>
              </a:spcAft>
              <a:buClr>
                <a:schemeClr val="dk1"/>
              </a:buClr>
              <a:buSzPts val="2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 name="Google Shape;140;p36"/>
          <p:cNvSpPr txBox="1">
            <a:spLocks noGrp="1"/>
          </p:cNvSpPr>
          <p:nvPr>
            <p:ph type="body" idx="1"/>
          </p:nvPr>
        </p:nvSpPr>
        <p:spPr>
          <a:xfrm>
            <a:off x="5156011" y="1389134"/>
            <a:ext cx="6045390" cy="4083579"/>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1" name="Google Shape;141;p36"/>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142" name="Google Shape;142;p36"/>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694A8AB5-DA4C-4988-9A22-5B8B904B33D3}" type="datetime1">
              <a:rPr lang="en-US" smtClean="0"/>
              <a:t>5/28/2026</a:t>
            </a:fld>
            <a:endParaRPr/>
          </a:p>
        </p:txBody>
      </p:sp>
      <p:sp>
        <p:nvSpPr>
          <p:cNvPr id="143" name="Google Shape;143;p36"/>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5">
  <p:cSld name="Content 5">
    <p:spTree>
      <p:nvGrpSpPr>
        <p:cNvPr id="1" name="Shape 144"/>
        <p:cNvGrpSpPr/>
        <p:nvPr/>
      </p:nvGrpSpPr>
      <p:grpSpPr>
        <a:xfrm>
          <a:off x="0" y="0"/>
          <a:ext cx="0" cy="0"/>
          <a:chOff x="0" y="0"/>
          <a:chExt cx="0" cy="0"/>
        </a:xfrm>
      </p:grpSpPr>
      <p:sp>
        <p:nvSpPr>
          <p:cNvPr id="145" name="Google Shape;145;p37"/>
          <p:cNvSpPr txBox="1">
            <a:spLocks noGrp="1"/>
          </p:cNvSpPr>
          <p:nvPr>
            <p:ph type="title"/>
          </p:nvPr>
        </p:nvSpPr>
        <p:spPr>
          <a:xfrm>
            <a:off x="614677" y="1050111"/>
            <a:ext cx="3496147" cy="4940661"/>
          </a:xfrm>
          <a:prstGeom prst="rect">
            <a:avLst/>
          </a:prstGeom>
          <a:noFill/>
          <a:ln>
            <a:noFill/>
          </a:ln>
        </p:spPr>
        <p:txBody>
          <a:bodyPr spcFirstLastPara="1" wrap="square" lIns="91425" tIns="45700" rIns="91425" bIns="45700" anchor="t" anchorCtr="0">
            <a:normAutofit/>
          </a:bodyPr>
          <a:lstStyle>
            <a:lvl1pPr lvl="0" algn="l">
              <a:lnSpc>
                <a:spcPct val="95000"/>
              </a:lnSpc>
              <a:spcBef>
                <a:spcPts val="0"/>
              </a:spcBef>
              <a:spcAft>
                <a:spcPts val="0"/>
              </a:spcAft>
              <a:buClr>
                <a:schemeClr val="dk1"/>
              </a:buClr>
              <a:buSzPts val="2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6" name="Google Shape;146;p37"/>
          <p:cNvSpPr txBox="1">
            <a:spLocks noGrp="1"/>
          </p:cNvSpPr>
          <p:nvPr>
            <p:ph type="body" idx="1"/>
          </p:nvPr>
        </p:nvSpPr>
        <p:spPr>
          <a:xfrm>
            <a:off x="4800600" y="1050111"/>
            <a:ext cx="6775703" cy="4940661"/>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37"/>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148" name="Google Shape;148;p37"/>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A8C14F0A-C568-4C07-8653-1C41288B9027}" type="datetime1">
              <a:rPr lang="en-US" smtClean="0"/>
              <a:t>5/28/2026</a:t>
            </a:fld>
            <a:endParaRPr/>
          </a:p>
        </p:txBody>
      </p:sp>
      <p:sp>
        <p:nvSpPr>
          <p:cNvPr id="149" name="Google Shape;149;p37"/>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with Picture 4">
  <p:cSld name="Content with Picture 4">
    <p:spTree>
      <p:nvGrpSpPr>
        <p:cNvPr id="1" name="Shape 28"/>
        <p:cNvGrpSpPr/>
        <p:nvPr/>
      </p:nvGrpSpPr>
      <p:grpSpPr>
        <a:xfrm>
          <a:off x="0" y="0"/>
          <a:ext cx="0" cy="0"/>
          <a:chOff x="0" y="0"/>
          <a:chExt cx="0" cy="0"/>
        </a:xfrm>
      </p:grpSpPr>
      <p:sp>
        <p:nvSpPr>
          <p:cNvPr id="29" name="Google Shape;29;p20"/>
          <p:cNvSpPr txBox="1">
            <a:spLocks noGrp="1"/>
          </p:cNvSpPr>
          <p:nvPr>
            <p:ph type="title"/>
          </p:nvPr>
        </p:nvSpPr>
        <p:spPr>
          <a:xfrm>
            <a:off x="612647" y="475488"/>
            <a:ext cx="6858000" cy="932688"/>
          </a:xfrm>
          <a:prstGeom prst="rect">
            <a:avLst/>
          </a:prstGeom>
          <a:noFill/>
          <a:ln>
            <a:noFill/>
          </a:ln>
        </p:spPr>
        <p:txBody>
          <a:bodyPr spcFirstLastPara="1" wrap="square" lIns="91425" tIns="45700" rIns="91425" bIns="45700" anchor="b" anchorCtr="0">
            <a:normAutofit/>
          </a:bodyPr>
          <a:lstStyle>
            <a:lvl1pPr lvl="0" algn="l">
              <a:lnSpc>
                <a:spcPct val="95000"/>
              </a:lnSpc>
              <a:spcBef>
                <a:spcPts val="0"/>
              </a:spcBef>
              <a:spcAft>
                <a:spcPts val="0"/>
              </a:spcAft>
              <a:buClr>
                <a:schemeClr val="dk1"/>
              </a:buClr>
              <a:buSzPts val="2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20"/>
          <p:cNvSpPr txBox="1">
            <a:spLocks noGrp="1"/>
          </p:cNvSpPr>
          <p:nvPr>
            <p:ph type="body" idx="1"/>
          </p:nvPr>
        </p:nvSpPr>
        <p:spPr>
          <a:xfrm>
            <a:off x="612647" y="1627632"/>
            <a:ext cx="6858000" cy="4535370"/>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20"/>
          <p:cNvSpPr txBox="1">
            <a:spLocks noGrp="1"/>
          </p:cNvSpPr>
          <p:nvPr>
            <p:ph type="ftr" idx="11"/>
          </p:nvPr>
        </p:nvSpPr>
        <p:spPr>
          <a:xfrm>
            <a:off x="612647" y="6346870"/>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32" name="Google Shape;32;p20"/>
          <p:cNvSpPr txBox="1">
            <a:spLocks noGrp="1"/>
          </p:cNvSpPr>
          <p:nvPr>
            <p:ph type="dt" idx="10"/>
          </p:nvPr>
        </p:nvSpPr>
        <p:spPr>
          <a:xfrm>
            <a:off x="4115853" y="6346870"/>
            <a:ext cx="2925587"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E73A754D-3B3B-470A-A5B6-8FE853815CA1}" type="datetime1">
              <a:rPr lang="en-US" smtClean="0"/>
              <a:t>5/28/2026</a:t>
            </a:fld>
            <a:endParaRPr/>
          </a:p>
        </p:txBody>
      </p:sp>
      <p:sp>
        <p:nvSpPr>
          <p:cNvPr id="33" name="Google Shape;33;p20"/>
          <p:cNvSpPr txBox="1">
            <a:spLocks noGrp="1"/>
          </p:cNvSpPr>
          <p:nvPr>
            <p:ph type="sldNum" idx="12"/>
          </p:nvPr>
        </p:nvSpPr>
        <p:spPr>
          <a:xfrm>
            <a:off x="7041440" y="6346870"/>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4" name="Google Shape;34;p20"/>
          <p:cNvPicPr preferRelativeResize="0">
            <a:picLocks noGrp="1"/>
          </p:cNvPicPr>
          <p:nvPr>
            <p:ph type="pic" idx="2"/>
          </p:nvPr>
        </p:nvPicPr>
        <p:blipFill/>
        <p:spPr>
          <a:xfrm>
            <a:off x="8091732" y="0"/>
            <a:ext cx="4100267" cy="6858000"/>
          </a:xfrm>
          <a:prstGeom prst="rect">
            <a:avLst/>
          </a:prstGeom>
          <a:blipFill rotWithShape="1">
            <a:blip r:embed="rId2">
              <a:alphaModFix amt="60000"/>
            </a:blip>
            <a:stretch>
              <a:fillRect/>
            </a:stretch>
          </a:blip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6">
  <p:cSld name="Content 6">
    <p:spTree>
      <p:nvGrpSpPr>
        <p:cNvPr id="1" name="Shape 150"/>
        <p:cNvGrpSpPr/>
        <p:nvPr/>
      </p:nvGrpSpPr>
      <p:grpSpPr>
        <a:xfrm>
          <a:off x="0" y="0"/>
          <a:ext cx="0" cy="0"/>
          <a:chOff x="0" y="0"/>
          <a:chExt cx="0" cy="0"/>
        </a:xfrm>
      </p:grpSpPr>
      <p:sp>
        <p:nvSpPr>
          <p:cNvPr id="151" name="Google Shape;151;p38"/>
          <p:cNvSpPr txBox="1">
            <a:spLocks noGrp="1"/>
          </p:cNvSpPr>
          <p:nvPr>
            <p:ph type="title"/>
          </p:nvPr>
        </p:nvSpPr>
        <p:spPr>
          <a:xfrm>
            <a:off x="612646" y="707549"/>
            <a:ext cx="3349754" cy="2721451"/>
          </a:xfrm>
          <a:prstGeom prst="rect">
            <a:avLst/>
          </a:prstGeom>
          <a:noFill/>
          <a:ln>
            <a:noFill/>
          </a:ln>
        </p:spPr>
        <p:txBody>
          <a:bodyPr spcFirstLastPara="1" wrap="square" lIns="91425" tIns="45700" rIns="91425" bIns="45700" anchor="t" anchorCtr="0">
            <a:normAutofit/>
          </a:bodyPr>
          <a:lstStyle>
            <a:lvl1pPr lvl="0" algn="l">
              <a:lnSpc>
                <a:spcPct val="95000"/>
              </a:lnSpc>
              <a:spcBef>
                <a:spcPts val="0"/>
              </a:spcBef>
              <a:spcAft>
                <a:spcPts val="0"/>
              </a:spcAft>
              <a:buClr>
                <a:schemeClr val="dk1"/>
              </a:buClr>
              <a:buSzPts val="2500"/>
              <a:buFont typeface="Arial"/>
              <a:buNone/>
              <a:defRPr sz="2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2" name="Google Shape;152;p38"/>
          <p:cNvSpPr txBox="1">
            <a:spLocks noGrp="1"/>
          </p:cNvSpPr>
          <p:nvPr>
            <p:ph type="body" idx="1"/>
          </p:nvPr>
        </p:nvSpPr>
        <p:spPr>
          <a:xfrm>
            <a:off x="4648200" y="708184"/>
            <a:ext cx="6928103" cy="5514816"/>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3" name="Google Shape;153;p38"/>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154" name="Google Shape;154;p38"/>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A6A5AB36-9180-4102-ACA0-CA5B85C52AE0}" type="datetime1">
              <a:rPr lang="en-US" smtClean="0"/>
              <a:t>5/28/2026</a:t>
            </a:fld>
            <a:endParaRPr/>
          </a:p>
        </p:txBody>
      </p:sp>
      <p:sp>
        <p:nvSpPr>
          <p:cNvPr id="155" name="Google Shape;155;p38"/>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with Picture">
  <p:cSld name="Content with Picture">
    <p:spTree>
      <p:nvGrpSpPr>
        <p:cNvPr id="1" name="Shape 156"/>
        <p:cNvGrpSpPr/>
        <p:nvPr/>
      </p:nvGrpSpPr>
      <p:grpSpPr>
        <a:xfrm>
          <a:off x="0" y="0"/>
          <a:ext cx="0" cy="0"/>
          <a:chOff x="0" y="0"/>
          <a:chExt cx="0" cy="0"/>
        </a:xfrm>
      </p:grpSpPr>
      <p:sp>
        <p:nvSpPr>
          <p:cNvPr id="157" name="Google Shape;157;p39"/>
          <p:cNvSpPr txBox="1">
            <a:spLocks noGrp="1"/>
          </p:cNvSpPr>
          <p:nvPr>
            <p:ph type="title"/>
          </p:nvPr>
        </p:nvSpPr>
        <p:spPr>
          <a:xfrm>
            <a:off x="5156011" y="612648"/>
            <a:ext cx="6426389" cy="1143000"/>
          </a:xfrm>
          <a:prstGeom prst="rect">
            <a:avLst/>
          </a:prstGeom>
          <a:noFill/>
          <a:ln>
            <a:noFill/>
          </a:ln>
        </p:spPr>
        <p:txBody>
          <a:bodyPr spcFirstLastPara="1" wrap="square" lIns="91425" tIns="45700" rIns="91425" bIns="45700" anchor="b" anchorCtr="0">
            <a:normAutofit/>
          </a:bodyPr>
          <a:lstStyle>
            <a:lvl1pPr lvl="0" algn="l">
              <a:lnSpc>
                <a:spcPct val="95000"/>
              </a:lnSpc>
              <a:spcBef>
                <a:spcPts val="0"/>
              </a:spcBef>
              <a:spcAft>
                <a:spcPts val="0"/>
              </a:spcAft>
              <a:buClr>
                <a:schemeClr val="dk1"/>
              </a:buClr>
              <a:buSzPts val="2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58" name="Google Shape;158;p39"/>
          <p:cNvPicPr preferRelativeResize="0">
            <a:picLocks noGrp="1"/>
          </p:cNvPicPr>
          <p:nvPr>
            <p:ph type="pic" idx="2"/>
          </p:nvPr>
        </p:nvPicPr>
        <p:blipFill/>
        <p:spPr>
          <a:xfrm>
            <a:off x="0" y="1"/>
            <a:ext cx="4560454" cy="6858000"/>
          </a:xfrm>
          <a:prstGeom prst="rect">
            <a:avLst/>
          </a:prstGeom>
          <a:blipFill rotWithShape="1">
            <a:blip r:embed="rId2">
              <a:alphaModFix amt="60000"/>
            </a:blip>
            <a:stretch>
              <a:fillRect/>
            </a:stretch>
          </a:blipFill>
          <a:ln>
            <a:noFill/>
          </a:ln>
        </p:spPr>
      </p:pic>
      <p:sp>
        <p:nvSpPr>
          <p:cNvPr id="159" name="Google Shape;159;p39"/>
          <p:cNvSpPr txBox="1">
            <a:spLocks noGrp="1"/>
          </p:cNvSpPr>
          <p:nvPr>
            <p:ph type="body" idx="1"/>
          </p:nvPr>
        </p:nvSpPr>
        <p:spPr>
          <a:xfrm>
            <a:off x="5157368" y="1978488"/>
            <a:ext cx="6418935" cy="4285580"/>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39"/>
          <p:cNvSpPr txBox="1">
            <a:spLocks noGrp="1"/>
          </p:cNvSpPr>
          <p:nvPr>
            <p:ph type="ftr" idx="11"/>
          </p:nvPr>
        </p:nvSpPr>
        <p:spPr>
          <a:xfrm>
            <a:off x="5156010" y="6343955"/>
            <a:ext cx="3364903"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161" name="Google Shape;161;p39"/>
          <p:cNvSpPr txBox="1">
            <a:spLocks noGrp="1"/>
          </p:cNvSpPr>
          <p:nvPr>
            <p:ph type="dt" idx="10"/>
          </p:nvPr>
        </p:nvSpPr>
        <p:spPr>
          <a:xfrm>
            <a:off x="9030713" y="6343955"/>
            <a:ext cx="2060808"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67D4E922-5498-4013-9367-3073FE1E6ECF}" type="datetime1">
              <a:rPr lang="en-US" smtClean="0"/>
              <a:t>5/28/2026</a:t>
            </a:fld>
            <a:endParaRPr/>
          </a:p>
        </p:txBody>
      </p:sp>
      <p:sp>
        <p:nvSpPr>
          <p:cNvPr id="162" name="Google Shape;162;p39"/>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t with Picture 2">
  <p:cSld name="Content with Picture 2">
    <p:spTree>
      <p:nvGrpSpPr>
        <p:cNvPr id="1" name="Shape 163"/>
        <p:cNvGrpSpPr/>
        <p:nvPr/>
      </p:nvGrpSpPr>
      <p:grpSpPr>
        <a:xfrm>
          <a:off x="0" y="0"/>
          <a:ext cx="0" cy="0"/>
          <a:chOff x="0" y="0"/>
          <a:chExt cx="0" cy="0"/>
        </a:xfrm>
      </p:grpSpPr>
      <p:sp>
        <p:nvSpPr>
          <p:cNvPr id="164" name="Google Shape;164;p40"/>
          <p:cNvSpPr txBox="1">
            <a:spLocks noGrp="1"/>
          </p:cNvSpPr>
          <p:nvPr>
            <p:ph type="title"/>
          </p:nvPr>
        </p:nvSpPr>
        <p:spPr>
          <a:xfrm>
            <a:off x="612647" y="609600"/>
            <a:ext cx="6339541" cy="1143000"/>
          </a:xfrm>
          <a:prstGeom prst="rect">
            <a:avLst/>
          </a:prstGeom>
          <a:noFill/>
          <a:ln>
            <a:noFill/>
          </a:ln>
        </p:spPr>
        <p:txBody>
          <a:bodyPr spcFirstLastPara="1" wrap="square" lIns="91425" tIns="45700" rIns="91425" bIns="45700" anchor="b" anchorCtr="0">
            <a:normAutofit/>
          </a:bodyPr>
          <a:lstStyle>
            <a:lvl1pPr lvl="0" algn="l">
              <a:lnSpc>
                <a:spcPct val="95000"/>
              </a:lnSpc>
              <a:spcBef>
                <a:spcPts val="0"/>
              </a:spcBef>
              <a:spcAft>
                <a:spcPts val="0"/>
              </a:spcAft>
              <a:buClr>
                <a:schemeClr val="dk1"/>
              </a:buClr>
              <a:buSzPts val="2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5" name="Google Shape;165;p40"/>
          <p:cNvSpPr txBox="1">
            <a:spLocks noGrp="1"/>
          </p:cNvSpPr>
          <p:nvPr>
            <p:ph type="body" idx="1"/>
          </p:nvPr>
        </p:nvSpPr>
        <p:spPr>
          <a:xfrm>
            <a:off x="612774" y="1975104"/>
            <a:ext cx="6339414" cy="4228997"/>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40"/>
          <p:cNvSpPr txBox="1">
            <a:spLocks noGrp="1"/>
          </p:cNvSpPr>
          <p:nvPr>
            <p:ph type="ftr" idx="11"/>
          </p:nvPr>
        </p:nvSpPr>
        <p:spPr>
          <a:xfrm>
            <a:off x="612774" y="634686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167" name="Google Shape;167;p40"/>
          <p:cNvSpPr txBox="1">
            <a:spLocks noGrp="1"/>
          </p:cNvSpPr>
          <p:nvPr>
            <p:ph type="dt" idx="10"/>
          </p:nvPr>
        </p:nvSpPr>
        <p:spPr>
          <a:xfrm>
            <a:off x="4886895" y="6346865"/>
            <a:ext cx="160727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6912E494-48F3-4D8E-B25D-2F3187FF88E6}" type="datetime1">
              <a:rPr lang="en-US" smtClean="0"/>
              <a:t>5/28/2026</a:t>
            </a:fld>
            <a:endParaRPr/>
          </a:p>
        </p:txBody>
      </p:sp>
      <p:sp>
        <p:nvSpPr>
          <p:cNvPr id="168" name="Google Shape;168;p40"/>
          <p:cNvSpPr txBox="1">
            <a:spLocks noGrp="1"/>
          </p:cNvSpPr>
          <p:nvPr>
            <p:ph type="sldNum" idx="12"/>
          </p:nvPr>
        </p:nvSpPr>
        <p:spPr>
          <a:xfrm>
            <a:off x="6530932" y="634686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69" name="Google Shape;169;p40"/>
          <p:cNvPicPr preferRelativeResize="0">
            <a:picLocks noGrp="1"/>
          </p:cNvPicPr>
          <p:nvPr>
            <p:ph type="pic" idx="2"/>
          </p:nvPr>
        </p:nvPicPr>
        <p:blipFill/>
        <p:spPr>
          <a:xfrm>
            <a:off x="7624831" y="0"/>
            <a:ext cx="4567169" cy="6858000"/>
          </a:xfrm>
          <a:prstGeom prst="rect">
            <a:avLst/>
          </a:prstGeom>
          <a:blipFill rotWithShape="1">
            <a:blip r:embed="rId2">
              <a:alphaModFix amt="60000"/>
            </a:blip>
            <a:stretch>
              <a:fillRect/>
            </a:stretch>
          </a:blip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t with Picture 5">
  <p:cSld name="Content with Picture 5">
    <p:spTree>
      <p:nvGrpSpPr>
        <p:cNvPr id="1" name="Shape 170"/>
        <p:cNvGrpSpPr/>
        <p:nvPr/>
      </p:nvGrpSpPr>
      <p:grpSpPr>
        <a:xfrm>
          <a:off x="0" y="0"/>
          <a:ext cx="0" cy="0"/>
          <a:chOff x="0" y="0"/>
          <a:chExt cx="0" cy="0"/>
        </a:xfrm>
      </p:grpSpPr>
      <p:sp>
        <p:nvSpPr>
          <p:cNvPr id="171" name="Google Shape;171;p41"/>
          <p:cNvSpPr txBox="1">
            <a:spLocks noGrp="1"/>
          </p:cNvSpPr>
          <p:nvPr>
            <p:ph type="title"/>
          </p:nvPr>
        </p:nvSpPr>
        <p:spPr>
          <a:xfrm>
            <a:off x="7094553" y="423332"/>
            <a:ext cx="4477512" cy="1328932"/>
          </a:xfrm>
          <a:prstGeom prst="rect">
            <a:avLst/>
          </a:prstGeom>
          <a:noFill/>
          <a:ln>
            <a:noFill/>
          </a:ln>
        </p:spPr>
        <p:txBody>
          <a:bodyPr spcFirstLastPara="1" wrap="square" lIns="91425" tIns="45700" rIns="91425" bIns="45700" anchor="b" anchorCtr="0">
            <a:normAutofit/>
          </a:bodyPr>
          <a:lstStyle>
            <a:lvl1pPr lvl="0" algn="l">
              <a:lnSpc>
                <a:spcPct val="95000"/>
              </a:lnSpc>
              <a:spcBef>
                <a:spcPts val="0"/>
              </a:spcBef>
              <a:spcAft>
                <a:spcPts val="0"/>
              </a:spcAft>
              <a:buClr>
                <a:schemeClr val="dk1"/>
              </a:buClr>
              <a:buSzPts val="2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72" name="Google Shape;172;p41"/>
          <p:cNvPicPr preferRelativeResize="0">
            <a:picLocks noGrp="1"/>
          </p:cNvPicPr>
          <p:nvPr>
            <p:ph type="pic" idx="2"/>
          </p:nvPr>
        </p:nvPicPr>
        <p:blipFill/>
        <p:spPr>
          <a:xfrm>
            <a:off x="1" y="0"/>
            <a:ext cx="6492240" cy="6858000"/>
          </a:xfrm>
          <a:prstGeom prst="rect">
            <a:avLst/>
          </a:prstGeom>
          <a:blipFill rotWithShape="1">
            <a:blip r:embed="rId2">
              <a:alphaModFix amt="60000"/>
            </a:blip>
            <a:stretch>
              <a:fillRect/>
            </a:stretch>
          </a:blipFill>
          <a:ln>
            <a:noFill/>
          </a:ln>
        </p:spPr>
      </p:pic>
      <p:sp>
        <p:nvSpPr>
          <p:cNvPr id="173" name="Google Shape;173;p41"/>
          <p:cNvSpPr txBox="1">
            <a:spLocks noGrp="1"/>
          </p:cNvSpPr>
          <p:nvPr>
            <p:ph type="body" idx="1"/>
          </p:nvPr>
        </p:nvSpPr>
        <p:spPr>
          <a:xfrm>
            <a:off x="7104889" y="1975104"/>
            <a:ext cx="4477512" cy="4282573"/>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41"/>
          <p:cNvSpPr txBox="1">
            <a:spLocks noGrp="1"/>
          </p:cNvSpPr>
          <p:nvPr>
            <p:ph type="ftr" idx="11"/>
          </p:nvPr>
        </p:nvSpPr>
        <p:spPr>
          <a:xfrm>
            <a:off x="7104889" y="6343955"/>
            <a:ext cx="21050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175" name="Google Shape;175;p41"/>
          <p:cNvSpPr txBox="1">
            <a:spLocks noGrp="1"/>
          </p:cNvSpPr>
          <p:nvPr>
            <p:ph type="dt" idx="10"/>
          </p:nvPr>
        </p:nvSpPr>
        <p:spPr>
          <a:xfrm>
            <a:off x="9375067" y="6343955"/>
            <a:ext cx="177202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760F00CB-0C19-42A8-96BD-B0BBE592E023}" type="datetime1">
              <a:rPr lang="en-US" smtClean="0"/>
              <a:t>5/28/2026</a:t>
            </a:fld>
            <a:endParaRPr/>
          </a:p>
        </p:txBody>
      </p:sp>
      <p:sp>
        <p:nvSpPr>
          <p:cNvPr id="176" name="Google Shape;176;p41"/>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ntent with Picture 6">
  <p:cSld name="Content with Picture 6">
    <p:spTree>
      <p:nvGrpSpPr>
        <p:cNvPr id="1" name="Shape 177"/>
        <p:cNvGrpSpPr/>
        <p:nvPr/>
      </p:nvGrpSpPr>
      <p:grpSpPr>
        <a:xfrm>
          <a:off x="0" y="0"/>
          <a:ext cx="0" cy="0"/>
          <a:chOff x="0" y="0"/>
          <a:chExt cx="0" cy="0"/>
        </a:xfrm>
      </p:grpSpPr>
      <p:sp>
        <p:nvSpPr>
          <p:cNvPr id="178" name="Google Shape;178;p42"/>
          <p:cNvSpPr txBox="1">
            <a:spLocks noGrp="1"/>
          </p:cNvSpPr>
          <p:nvPr>
            <p:ph type="title"/>
          </p:nvPr>
        </p:nvSpPr>
        <p:spPr>
          <a:xfrm>
            <a:off x="612649" y="420623"/>
            <a:ext cx="4494189" cy="1325880"/>
          </a:xfrm>
          <a:prstGeom prst="rect">
            <a:avLst/>
          </a:prstGeom>
          <a:noFill/>
          <a:ln>
            <a:noFill/>
          </a:ln>
        </p:spPr>
        <p:txBody>
          <a:bodyPr spcFirstLastPara="1" wrap="square" lIns="91425" tIns="45700" rIns="91425" bIns="45700" anchor="b" anchorCtr="0">
            <a:normAutofit/>
          </a:bodyPr>
          <a:lstStyle>
            <a:lvl1pPr lvl="0" algn="l">
              <a:lnSpc>
                <a:spcPct val="95000"/>
              </a:lnSpc>
              <a:spcBef>
                <a:spcPts val="0"/>
              </a:spcBef>
              <a:spcAft>
                <a:spcPts val="0"/>
              </a:spcAft>
              <a:buClr>
                <a:schemeClr val="dk1"/>
              </a:buClr>
              <a:buSzPts val="2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9" name="Google Shape;179;p42"/>
          <p:cNvSpPr txBox="1">
            <a:spLocks noGrp="1"/>
          </p:cNvSpPr>
          <p:nvPr>
            <p:ph type="body" idx="1"/>
          </p:nvPr>
        </p:nvSpPr>
        <p:spPr>
          <a:xfrm>
            <a:off x="612775" y="1975104"/>
            <a:ext cx="4494063" cy="4156956"/>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0" name="Google Shape;180;p42"/>
          <p:cNvSpPr txBox="1">
            <a:spLocks noGrp="1"/>
          </p:cNvSpPr>
          <p:nvPr>
            <p:ph type="ftr" idx="11"/>
          </p:nvPr>
        </p:nvSpPr>
        <p:spPr>
          <a:xfrm>
            <a:off x="612776" y="6343955"/>
            <a:ext cx="209862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181" name="Google Shape;181;p42"/>
          <p:cNvSpPr txBox="1">
            <a:spLocks noGrp="1"/>
          </p:cNvSpPr>
          <p:nvPr>
            <p:ph type="dt" idx="10"/>
          </p:nvPr>
        </p:nvSpPr>
        <p:spPr>
          <a:xfrm>
            <a:off x="3213651" y="6343955"/>
            <a:ext cx="1573037"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938BCD45-8579-4A8C-916B-CC63ED21C689}" type="datetime1">
              <a:rPr lang="en-US" smtClean="0"/>
              <a:t>5/28/2026</a:t>
            </a:fld>
            <a:endParaRPr/>
          </a:p>
        </p:txBody>
      </p:sp>
      <p:sp>
        <p:nvSpPr>
          <p:cNvPr id="182" name="Google Shape;182;p42"/>
          <p:cNvSpPr txBox="1">
            <a:spLocks noGrp="1"/>
          </p:cNvSpPr>
          <p:nvPr>
            <p:ph type="sldNum" idx="12"/>
          </p:nvPr>
        </p:nvSpPr>
        <p:spPr>
          <a:xfrm>
            <a:off x="4796658"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b="0" i="0" u="none" strike="noStrike" cap="none">
                <a:solidFill>
                  <a:schemeClr val="dk1"/>
                </a:solidFill>
                <a:latin typeface="Arial"/>
                <a:ea typeface="Arial"/>
                <a:cs typeface="Arial"/>
                <a:sym typeface="Arial"/>
              </a:defRPr>
            </a:lvl1pPr>
            <a:lvl2pPr marL="0" lvl="1" indent="0" algn="r">
              <a:spcBef>
                <a:spcPts val="0"/>
              </a:spcBef>
              <a:buNone/>
              <a:defRPr sz="800" b="0" i="0" u="none" strike="noStrike" cap="none">
                <a:solidFill>
                  <a:schemeClr val="dk1"/>
                </a:solidFill>
                <a:latin typeface="Arial"/>
                <a:ea typeface="Arial"/>
                <a:cs typeface="Arial"/>
                <a:sym typeface="Arial"/>
              </a:defRPr>
            </a:lvl2pPr>
            <a:lvl3pPr marL="0" lvl="2" indent="0" algn="r">
              <a:spcBef>
                <a:spcPts val="0"/>
              </a:spcBef>
              <a:buNone/>
              <a:defRPr sz="800" b="0" i="0" u="none" strike="noStrike" cap="none">
                <a:solidFill>
                  <a:schemeClr val="dk1"/>
                </a:solidFill>
                <a:latin typeface="Arial"/>
                <a:ea typeface="Arial"/>
                <a:cs typeface="Arial"/>
                <a:sym typeface="Arial"/>
              </a:defRPr>
            </a:lvl3pPr>
            <a:lvl4pPr marL="0" lvl="3" indent="0" algn="r">
              <a:spcBef>
                <a:spcPts val="0"/>
              </a:spcBef>
              <a:buNone/>
              <a:defRPr sz="800" b="0" i="0" u="none" strike="noStrike" cap="none">
                <a:solidFill>
                  <a:schemeClr val="dk1"/>
                </a:solidFill>
                <a:latin typeface="Arial"/>
                <a:ea typeface="Arial"/>
                <a:cs typeface="Arial"/>
                <a:sym typeface="Arial"/>
              </a:defRPr>
            </a:lvl4pPr>
            <a:lvl5pPr marL="0" lvl="4" indent="0" algn="r">
              <a:spcBef>
                <a:spcPts val="0"/>
              </a:spcBef>
              <a:buNone/>
              <a:defRPr sz="800" b="0" i="0" u="none" strike="noStrike" cap="none">
                <a:solidFill>
                  <a:schemeClr val="dk1"/>
                </a:solidFill>
                <a:latin typeface="Arial"/>
                <a:ea typeface="Arial"/>
                <a:cs typeface="Arial"/>
                <a:sym typeface="Arial"/>
              </a:defRPr>
            </a:lvl5pPr>
            <a:lvl6pPr marL="0" lvl="5" indent="0" algn="r">
              <a:spcBef>
                <a:spcPts val="0"/>
              </a:spcBef>
              <a:buNone/>
              <a:defRPr sz="800" b="0" i="0" u="none" strike="noStrike" cap="none">
                <a:solidFill>
                  <a:schemeClr val="dk1"/>
                </a:solidFill>
                <a:latin typeface="Arial"/>
                <a:ea typeface="Arial"/>
                <a:cs typeface="Arial"/>
                <a:sym typeface="Arial"/>
              </a:defRPr>
            </a:lvl6pPr>
            <a:lvl7pPr marL="0" lvl="6" indent="0" algn="r">
              <a:spcBef>
                <a:spcPts val="0"/>
              </a:spcBef>
              <a:buNone/>
              <a:defRPr sz="800" b="0" i="0" u="none" strike="noStrike" cap="none">
                <a:solidFill>
                  <a:schemeClr val="dk1"/>
                </a:solidFill>
                <a:latin typeface="Arial"/>
                <a:ea typeface="Arial"/>
                <a:cs typeface="Arial"/>
                <a:sym typeface="Arial"/>
              </a:defRPr>
            </a:lvl7pPr>
            <a:lvl8pPr marL="0" lvl="7" indent="0" algn="r">
              <a:spcBef>
                <a:spcPts val="0"/>
              </a:spcBef>
              <a:buNone/>
              <a:defRPr sz="800" b="0" i="0" u="none" strike="noStrike" cap="none">
                <a:solidFill>
                  <a:schemeClr val="dk1"/>
                </a:solidFill>
                <a:latin typeface="Arial"/>
                <a:ea typeface="Arial"/>
                <a:cs typeface="Arial"/>
                <a:sym typeface="Arial"/>
              </a:defRPr>
            </a:lvl8pPr>
            <a:lvl9pPr marL="0" lvl="8" indent="0" algn="r">
              <a:spcBef>
                <a:spcPts val="0"/>
              </a:spcBef>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183" name="Google Shape;183;p42"/>
          <p:cNvPicPr preferRelativeResize="0">
            <a:picLocks noGrp="1"/>
          </p:cNvPicPr>
          <p:nvPr>
            <p:ph type="pic" idx="2"/>
          </p:nvPr>
        </p:nvPicPr>
        <p:blipFill/>
        <p:spPr>
          <a:xfrm>
            <a:off x="5658928" y="0"/>
            <a:ext cx="6533072" cy="6858000"/>
          </a:xfrm>
          <a:prstGeom prst="rect">
            <a:avLst/>
          </a:prstGeom>
          <a:blipFill rotWithShape="1">
            <a:blip r:embed="rId2">
              <a:alphaModFix amt="60000"/>
            </a:blip>
            <a:stretch>
              <a:fillRect/>
            </a:stretch>
          </a:blip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ntent with Picture 7">
  <p:cSld name="Content with Picture 7">
    <p:spTree>
      <p:nvGrpSpPr>
        <p:cNvPr id="1" name="Shape 184"/>
        <p:cNvGrpSpPr/>
        <p:nvPr/>
      </p:nvGrpSpPr>
      <p:grpSpPr>
        <a:xfrm>
          <a:off x="0" y="0"/>
          <a:ext cx="0" cy="0"/>
          <a:chOff x="0" y="0"/>
          <a:chExt cx="0" cy="0"/>
        </a:xfrm>
      </p:grpSpPr>
      <p:sp>
        <p:nvSpPr>
          <p:cNvPr id="185" name="Google Shape;185;p43"/>
          <p:cNvSpPr txBox="1">
            <a:spLocks noGrp="1"/>
          </p:cNvSpPr>
          <p:nvPr>
            <p:ph type="title"/>
          </p:nvPr>
        </p:nvSpPr>
        <p:spPr>
          <a:xfrm>
            <a:off x="7927848" y="425503"/>
            <a:ext cx="3657600" cy="1667226"/>
          </a:xfrm>
          <a:prstGeom prst="rect">
            <a:avLst/>
          </a:prstGeom>
          <a:noFill/>
          <a:ln>
            <a:noFill/>
          </a:ln>
        </p:spPr>
        <p:txBody>
          <a:bodyPr spcFirstLastPara="1" wrap="square" lIns="91425" tIns="45700" rIns="91425" bIns="45700" anchor="b" anchorCtr="0">
            <a:normAutofit/>
          </a:bodyPr>
          <a:lstStyle>
            <a:lvl1pPr lvl="0" algn="l">
              <a:lnSpc>
                <a:spcPct val="95000"/>
              </a:lnSpc>
              <a:spcBef>
                <a:spcPts val="0"/>
              </a:spcBef>
              <a:spcAft>
                <a:spcPts val="0"/>
              </a:spcAft>
              <a:buClr>
                <a:schemeClr val="dk1"/>
              </a:buClr>
              <a:buSzPts val="2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86" name="Google Shape;186;p43"/>
          <p:cNvPicPr preferRelativeResize="0">
            <a:picLocks noGrp="1"/>
          </p:cNvPicPr>
          <p:nvPr>
            <p:ph type="pic" idx="2"/>
          </p:nvPr>
        </p:nvPicPr>
        <p:blipFill/>
        <p:spPr>
          <a:xfrm>
            <a:off x="1" y="0"/>
            <a:ext cx="7296028" cy="6858000"/>
          </a:xfrm>
          <a:prstGeom prst="rect">
            <a:avLst/>
          </a:prstGeom>
          <a:blipFill rotWithShape="1">
            <a:blip r:embed="rId2">
              <a:alphaModFix amt="60000"/>
            </a:blip>
            <a:stretch>
              <a:fillRect/>
            </a:stretch>
          </a:blipFill>
          <a:ln>
            <a:noFill/>
          </a:ln>
        </p:spPr>
      </p:pic>
      <p:sp>
        <p:nvSpPr>
          <p:cNvPr id="187" name="Google Shape;187;p43"/>
          <p:cNvSpPr txBox="1">
            <a:spLocks noGrp="1"/>
          </p:cNvSpPr>
          <p:nvPr>
            <p:ph type="body" idx="1"/>
          </p:nvPr>
        </p:nvSpPr>
        <p:spPr>
          <a:xfrm>
            <a:off x="7927848" y="2315569"/>
            <a:ext cx="3657600" cy="3854643"/>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43"/>
          <p:cNvSpPr txBox="1">
            <a:spLocks noGrp="1"/>
          </p:cNvSpPr>
          <p:nvPr>
            <p:ph type="ftr" idx="11"/>
          </p:nvPr>
        </p:nvSpPr>
        <p:spPr>
          <a:xfrm>
            <a:off x="7918704" y="6343955"/>
            <a:ext cx="23000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189" name="Google Shape;189;p43"/>
          <p:cNvSpPr txBox="1">
            <a:spLocks noGrp="1"/>
          </p:cNvSpPr>
          <p:nvPr>
            <p:ph type="dt" idx="10"/>
          </p:nvPr>
        </p:nvSpPr>
        <p:spPr>
          <a:xfrm>
            <a:off x="10224724" y="6343955"/>
            <a:ext cx="92237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EF3F6F24-0C56-47AA-ADC5-C69757F20E6A}" type="datetime1">
              <a:rPr lang="en-US" smtClean="0"/>
              <a:t>5/28/2026</a:t>
            </a:fld>
            <a:endParaRPr/>
          </a:p>
        </p:txBody>
      </p:sp>
      <p:sp>
        <p:nvSpPr>
          <p:cNvPr id="190" name="Google Shape;190;p43"/>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ntent with Picture 8">
  <p:cSld name="Content with Picture 8">
    <p:spTree>
      <p:nvGrpSpPr>
        <p:cNvPr id="1" name="Shape 191"/>
        <p:cNvGrpSpPr/>
        <p:nvPr/>
      </p:nvGrpSpPr>
      <p:grpSpPr>
        <a:xfrm>
          <a:off x="0" y="0"/>
          <a:ext cx="0" cy="0"/>
          <a:chOff x="0" y="0"/>
          <a:chExt cx="0" cy="0"/>
        </a:xfrm>
      </p:grpSpPr>
      <p:sp>
        <p:nvSpPr>
          <p:cNvPr id="192" name="Google Shape;192;p44"/>
          <p:cNvSpPr txBox="1">
            <a:spLocks noGrp="1"/>
          </p:cNvSpPr>
          <p:nvPr>
            <p:ph type="title"/>
          </p:nvPr>
        </p:nvSpPr>
        <p:spPr>
          <a:xfrm>
            <a:off x="615697" y="429768"/>
            <a:ext cx="3657600" cy="1667226"/>
          </a:xfrm>
          <a:prstGeom prst="rect">
            <a:avLst/>
          </a:prstGeom>
          <a:noFill/>
          <a:ln>
            <a:noFill/>
          </a:ln>
        </p:spPr>
        <p:txBody>
          <a:bodyPr spcFirstLastPara="1" wrap="square" lIns="91425" tIns="45700" rIns="91425" bIns="45700" anchor="b" anchorCtr="0">
            <a:normAutofit/>
          </a:bodyPr>
          <a:lstStyle>
            <a:lvl1pPr lvl="0" algn="l">
              <a:lnSpc>
                <a:spcPct val="95000"/>
              </a:lnSpc>
              <a:spcBef>
                <a:spcPts val="0"/>
              </a:spcBef>
              <a:spcAft>
                <a:spcPts val="0"/>
              </a:spcAft>
              <a:buClr>
                <a:schemeClr val="dk1"/>
              </a:buClr>
              <a:buSzPts val="2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3" name="Google Shape;193;p44"/>
          <p:cNvSpPr txBox="1">
            <a:spLocks noGrp="1"/>
          </p:cNvSpPr>
          <p:nvPr>
            <p:ph type="body" idx="1"/>
          </p:nvPr>
        </p:nvSpPr>
        <p:spPr>
          <a:xfrm>
            <a:off x="615823" y="2315569"/>
            <a:ext cx="3657600" cy="3814887"/>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4" name="Google Shape;194;p44"/>
          <p:cNvSpPr txBox="1">
            <a:spLocks noGrp="1"/>
          </p:cNvSpPr>
          <p:nvPr>
            <p:ph type="ftr" idx="11"/>
          </p:nvPr>
        </p:nvSpPr>
        <p:spPr>
          <a:xfrm>
            <a:off x="615697" y="6343955"/>
            <a:ext cx="163733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195" name="Google Shape;195;p44"/>
          <p:cNvSpPr txBox="1">
            <a:spLocks noGrp="1"/>
          </p:cNvSpPr>
          <p:nvPr>
            <p:ph type="dt" idx="10"/>
          </p:nvPr>
        </p:nvSpPr>
        <p:spPr>
          <a:xfrm>
            <a:off x="2703447" y="6343955"/>
            <a:ext cx="949766"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EAFD943B-4F7F-43A2-8BE7-808C582DEF0C}" type="datetime1">
              <a:rPr lang="en-US" smtClean="0"/>
              <a:t>5/28/2026</a:t>
            </a:fld>
            <a:endParaRPr/>
          </a:p>
        </p:txBody>
      </p:sp>
      <p:sp>
        <p:nvSpPr>
          <p:cNvPr id="196" name="Google Shape;196;p44"/>
          <p:cNvSpPr txBox="1">
            <a:spLocks noGrp="1"/>
          </p:cNvSpPr>
          <p:nvPr>
            <p:ph type="sldNum" idx="12"/>
          </p:nvPr>
        </p:nvSpPr>
        <p:spPr>
          <a:xfrm>
            <a:off x="3653213"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97" name="Google Shape;197;p44"/>
          <p:cNvPicPr preferRelativeResize="0">
            <a:picLocks noGrp="1"/>
          </p:cNvPicPr>
          <p:nvPr>
            <p:ph type="pic" idx="2"/>
          </p:nvPr>
        </p:nvPicPr>
        <p:blipFill/>
        <p:spPr>
          <a:xfrm>
            <a:off x="4895088" y="0"/>
            <a:ext cx="7296912" cy="6858000"/>
          </a:xfrm>
          <a:prstGeom prst="rect">
            <a:avLst/>
          </a:prstGeom>
          <a:blipFill rotWithShape="1">
            <a:blip r:embed="rId2">
              <a:alphaModFix amt="60000"/>
            </a:blip>
            <a:stretch>
              <a:fillRect/>
            </a:stretch>
          </a:blip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ntent with Picture 9">
  <p:cSld name="Content with Picture 9">
    <p:spTree>
      <p:nvGrpSpPr>
        <p:cNvPr id="1" name="Shape 198"/>
        <p:cNvGrpSpPr/>
        <p:nvPr/>
      </p:nvGrpSpPr>
      <p:grpSpPr>
        <a:xfrm>
          <a:off x="0" y="0"/>
          <a:ext cx="0" cy="0"/>
          <a:chOff x="0" y="0"/>
          <a:chExt cx="0" cy="0"/>
        </a:xfrm>
      </p:grpSpPr>
      <p:sp>
        <p:nvSpPr>
          <p:cNvPr id="199" name="Google Shape;199;p45"/>
          <p:cNvSpPr txBox="1">
            <a:spLocks noGrp="1"/>
          </p:cNvSpPr>
          <p:nvPr>
            <p:ph type="title"/>
          </p:nvPr>
        </p:nvSpPr>
        <p:spPr>
          <a:xfrm>
            <a:off x="8888061" y="929554"/>
            <a:ext cx="2699254" cy="1858941"/>
          </a:xfrm>
          <a:prstGeom prst="rect">
            <a:avLst/>
          </a:prstGeom>
          <a:noFill/>
          <a:ln>
            <a:noFill/>
          </a:ln>
        </p:spPr>
        <p:txBody>
          <a:bodyPr spcFirstLastPara="1" wrap="square" lIns="91425" tIns="45700" rIns="91425" bIns="45700" anchor="b" anchorCtr="0">
            <a:normAutofit/>
          </a:bodyPr>
          <a:lstStyle>
            <a:lvl1pPr lvl="0" algn="l">
              <a:lnSpc>
                <a:spcPct val="95000"/>
              </a:lnSpc>
              <a:spcBef>
                <a:spcPts val="0"/>
              </a:spcBef>
              <a:spcAft>
                <a:spcPts val="0"/>
              </a:spcAft>
              <a:buClr>
                <a:schemeClr val="dk1"/>
              </a:buClr>
              <a:buSzPts val="2500"/>
              <a:buFont typeface="Arial"/>
              <a:buNone/>
              <a:defRPr sz="2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00" name="Google Shape;200;p45"/>
          <p:cNvPicPr preferRelativeResize="0">
            <a:picLocks noGrp="1"/>
          </p:cNvPicPr>
          <p:nvPr>
            <p:ph type="pic" idx="2"/>
          </p:nvPr>
        </p:nvPicPr>
        <p:blipFill/>
        <p:spPr>
          <a:xfrm>
            <a:off x="0" y="0"/>
            <a:ext cx="8326323" cy="6858000"/>
          </a:xfrm>
          <a:prstGeom prst="rect">
            <a:avLst/>
          </a:prstGeom>
          <a:blipFill rotWithShape="1">
            <a:blip r:embed="rId2">
              <a:alphaModFix amt="60000"/>
            </a:blip>
            <a:stretch>
              <a:fillRect/>
            </a:stretch>
          </a:blipFill>
          <a:ln>
            <a:noFill/>
          </a:ln>
        </p:spPr>
      </p:pic>
      <p:sp>
        <p:nvSpPr>
          <p:cNvPr id="201" name="Google Shape;201;p45"/>
          <p:cNvSpPr txBox="1">
            <a:spLocks noGrp="1"/>
          </p:cNvSpPr>
          <p:nvPr>
            <p:ph type="body" idx="1"/>
          </p:nvPr>
        </p:nvSpPr>
        <p:spPr>
          <a:xfrm>
            <a:off x="8889055" y="3011335"/>
            <a:ext cx="2693346" cy="2656250"/>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000"/>
              </a:spcBef>
              <a:spcAft>
                <a:spcPts val="0"/>
              </a:spcAft>
              <a:buClr>
                <a:schemeClr val="dk1"/>
              </a:buClr>
              <a:buSzPts val="1400"/>
              <a:buNone/>
              <a:defRPr/>
            </a:lvl1pPr>
            <a:lvl2pPr marL="914400" lvl="1" indent="-228600" algn="l">
              <a:lnSpc>
                <a:spcPct val="120000"/>
              </a:lnSpc>
              <a:spcBef>
                <a:spcPts val="500"/>
              </a:spcBef>
              <a:spcAft>
                <a:spcPts val="0"/>
              </a:spcAft>
              <a:buClr>
                <a:schemeClr val="dk1"/>
              </a:buClr>
              <a:buSzPts val="1400"/>
              <a:buNone/>
              <a:defRPr/>
            </a:lvl2pPr>
            <a:lvl3pPr marL="1371600" lvl="2" indent="-228600" algn="l">
              <a:lnSpc>
                <a:spcPct val="120000"/>
              </a:lnSpc>
              <a:spcBef>
                <a:spcPts val="500"/>
              </a:spcBef>
              <a:spcAft>
                <a:spcPts val="0"/>
              </a:spcAft>
              <a:buClr>
                <a:schemeClr val="dk1"/>
              </a:buClr>
              <a:buSzPts val="1400"/>
              <a:buNone/>
              <a:defRPr/>
            </a:lvl3pPr>
            <a:lvl4pPr marL="1828800" lvl="3" indent="-228600" algn="l">
              <a:lnSpc>
                <a:spcPct val="120000"/>
              </a:lnSpc>
              <a:spcBef>
                <a:spcPts val="500"/>
              </a:spcBef>
              <a:spcAft>
                <a:spcPts val="0"/>
              </a:spcAft>
              <a:buClr>
                <a:schemeClr val="dk1"/>
              </a:buClr>
              <a:buSzPts val="1400"/>
              <a:buNone/>
              <a:defRPr/>
            </a:lvl4pPr>
            <a:lvl5pPr marL="2286000" lvl="4" indent="-228600" algn="l">
              <a:lnSpc>
                <a:spcPct val="120000"/>
              </a:lnSpc>
              <a:spcBef>
                <a:spcPts val="500"/>
              </a:spcBef>
              <a:spcAft>
                <a:spcPts val="0"/>
              </a:spcAft>
              <a:buClr>
                <a:schemeClr val="dk1"/>
              </a:buClr>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2" name="Google Shape;202;p45"/>
          <p:cNvSpPr txBox="1">
            <a:spLocks noGrp="1"/>
          </p:cNvSpPr>
          <p:nvPr>
            <p:ph type="ftr" idx="11"/>
          </p:nvPr>
        </p:nvSpPr>
        <p:spPr>
          <a:xfrm>
            <a:off x="8888061" y="6343955"/>
            <a:ext cx="140446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203" name="Google Shape;203;p45"/>
          <p:cNvSpPr txBox="1">
            <a:spLocks noGrp="1"/>
          </p:cNvSpPr>
          <p:nvPr>
            <p:ph type="dt" idx="10"/>
          </p:nvPr>
        </p:nvSpPr>
        <p:spPr>
          <a:xfrm>
            <a:off x="10292522" y="6343955"/>
            <a:ext cx="854573"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2BF8AF82-BF28-4C13-801F-03BAECA4B5F0}" type="datetime1">
              <a:rPr lang="en-US" smtClean="0"/>
              <a:t>5/28/2026</a:t>
            </a:fld>
            <a:endParaRPr/>
          </a:p>
        </p:txBody>
      </p:sp>
      <p:sp>
        <p:nvSpPr>
          <p:cNvPr id="204" name="Google Shape;204;p45"/>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ntent with Picture 10">
  <p:cSld name="Content with Picture 10">
    <p:spTree>
      <p:nvGrpSpPr>
        <p:cNvPr id="1" name="Shape 205"/>
        <p:cNvGrpSpPr/>
        <p:nvPr/>
      </p:nvGrpSpPr>
      <p:grpSpPr>
        <a:xfrm>
          <a:off x="0" y="0"/>
          <a:ext cx="0" cy="0"/>
          <a:chOff x="0" y="0"/>
          <a:chExt cx="0" cy="0"/>
        </a:xfrm>
      </p:grpSpPr>
      <p:sp>
        <p:nvSpPr>
          <p:cNvPr id="206" name="Google Shape;206;p46"/>
          <p:cNvSpPr txBox="1">
            <a:spLocks noGrp="1"/>
          </p:cNvSpPr>
          <p:nvPr>
            <p:ph type="title"/>
          </p:nvPr>
        </p:nvSpPr>
        <p:spPr>
          <a:xfrm>
            <a:off x="615697" y="929554"/>
            <a:ext cx="2699254" cy="1858941"/>
          </a:xfrm>
          <a:prstGeom prst="rect">
            <a:avLst/>
          </a:prstGeom>
          <a:noFill/>
          <a:ln>
            <a:noFill/>
          </a:ln>
        </p:spPr>
        <p:txBody>
          <a:bodyPr spcFirstLastPara="1" wrap="square" lIns="91425" tIns="45700" rIns="91425" bIns="45700" anchor="b" anchorCtr="0">
            <a:normAutofit/>
          </a:bodyPr>
          <a:lstStyle>
            <a:lvl1pPr lvl="0" algn="l">
              <a:lnSpc>
                <a:spcPct val="95000"/>
              </a:lnSpc>
              <a:spcBef>
                <a:spcPts val="0"/>
              </a:spcBef>
              <a:spcAft>
                <a:spcPts val="0"/>
              </a:spcAft>
              <a:buClr>
                <a:schemeClr val="dk1"/>
              </a:buClr>
              <a:buSzPts val="2500"/>
              <a:buFont typeface="Arial"/>
              <a:buNone/>
              <a:defRPr sz="2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7" name="Google Shape;207;p46"/>
          <p:cNvSpPr txBox="1">
            <a:spLocks noGrp="1"/>
          </p:cNvSpPr>
          <p:nvPr>
            <p:ph type="body" idx="1"/>
          </p:nvPr>
        </p:nvSpPr>
        <p:spPr>
          <a:xfrm>
            <a:off x="616691" y="3011335"/>
            <a:ext cx="2693346" cy="2656250"/>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000"/>
              </a:spcBef>
              <a:spcAft>
                <a:spcPts val="0"/>
              </a:spcAft>
              <a:buClr>
                <a:schemeClr val="dk1"/>
              </a:buClr>
              <a:buSzPts val="1400"/>
              <a:buNone/>
              <a:defRPr/>
            </a:lvl1pPr>
            <a:lvl2pPr marL="914400" lvl="1" indent="-228600" algn="l">
              <a:lnSpc>
                <a:spcPct val="120000"/>
              </a:lnSpc>
              <a:spcBef>
                <a:spcPts val="500"/>
              </a:spcBef>
              <a:spcAft>
                <a:spcPts val="0"/>
              </a:spcAft>
              <a:buClr>
                <a:schemeClr val="dk1"/>
              </a:buClr>
              <a:buSzPts val="1400"/>
              <a:buNone/>
              <a:defRPr/>
            </a:lvl2pPr>
            <a:lvl3pPr marL="1371600" lvl="2" indent="-228600" algn="l">
              <a:lnSpc>
                <a:spcPct val="120000"/>
              </a:lnSpc>
              <a:spcBef>
                <a:spcPts val="500"/>
              </a:spcBef>
              <a:spcAft>
                <a:spcPts val="0"/>
              </a:spcAft>
              <a:buClr>
                <a:schemeClr val="dk1"/>
              </a:buClr>
              <a:buSzPts val="1400"/>
              <a:buNone/>
              <a:defRPr/>
            </a:lvl3pPr>
            <a:lvl4pPr marL="1828800" lvl="3" indent="-228600" algn="l">
              <a:lnSpc>
                <a:spcPct val="120000"/>
              </a:lnSpc>
              <a:spcBef>
                <a:spcPts val="500"/>
              </a:spcBef>
              <a:spcAft>
                <a:spcPts val="0"/>
              </a:spcAft>
              <a:buClr>
                <a:schemeClr val="dk1"/>
              </a:buClr>
              <a:buSzPts val="1400"/>
              <a:buNone/>
              <a:defRPr/>
            </a:lvl4pPr>
            <a:lvl5pPr marL="2286000" lvl="4" indent="-228600" algn="l">
              <a:lnSpc>
                <a:spcPct val="120000"/>
              </a:lnSpc>
              <a:spcBef>
                <a:spcPts val="500"/>
              </a:spcBef>
              <a:spcAft>
                <a:spcPts val="0"/>
              </a:spcAft>
              <a:buClr>
                <a:schemeClr val="dk1"/>
              </a:buClr>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8" name="Google Shape;208;p46"/>
          <p:cNvSpPr txBox="1">
            <a:spLocks noGrp="1"/>
          </p:cNvSpPr>
          <p:nvPr>
            <p:ph type="ftr" idx="11"/>
          </p:nvPr>
        </p:nvSpPr>
        <p:spPr>
          <a:xfrm>
            <a:off x="615697" y="6343955"/>
            <a:ext cx="140446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209" name="Google Shape;209;p46"/>
          <p:cNvSpPr txBox="1">
            <a:spLocks noGrp="1"/>
          </p:cNvSpPr>
          <p:nvPr>
            <p:ph type="dt" idx="10"/>
          </p:nvPr>
        </p:nvSpPr>
        <p:spPr>
          <a:xfrm>
            <a:off x="2057399" y="6343955"/>
            <a:ext cx="1146343"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620659A1-5667-4000-905C-3504B0F49EE2}" type="datetime1">
              <a:rPr lang="en-US" smtClean="0"/>
              <a:t>5/28/2026</a:t>
            </a:fld>
            <a:endParaRPr/>
          </a:p>
        </p:txBody>
      </p:sp>
      <p:sp>
        <p:nvSpPr>
          <p:cNvPr id="210" name="Google Shape;210;p46"/>
          <p:cNvSpPr txBox="1">
            <a:spLocks noGrp="1"/>
          </p:cNvSpPr>
          <p:nvPr>
            <p:ph type="sldNum" idx="12"/>
          </p:nvPr>
        </p:nvSpPr>
        <p:spPr>
          <a:xfrm>
            <a:off x="3203743"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11" name="Google Shape;211;p46"/>
          <p:cNvPicPr preferRelativeResize="0">
            <a:picLocks noGrp="1"/>
          </p:cNvPicPr>
          <p:nvPr>
            <p:ph type="pic" idx="2"/>
          </p:nvPr>
        </p:nvPicPr>
        <p:blipFill/>
        <p:spPr>
          <a:xfrm>
            <a:off x="3865677" y="0"/>
            <a:ext cx="8326323" cy="6858000"/>
          </a:xfrm>
          <a:prstGeom prst="rect">
            <a:avLst/>
          </a:prstGeom>
          <a:blipFill rotWithShape="1">
            <a:blip r:embed="rId2">
              <a:alphaModFix amt="60000"/>
            </a:blip>
            <a:stretch>
              <a:fillRect/>
            </a:stretch>
          </a:blip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ntent with Picture 11">
  <p:cSld name="Content with Picture 11">
    <p:spTree>
      <p:nvGrpSpPr>
        <p:cNvPr id="1" name="Shape 212"/>
        <p:cNvGrpSpPr/>
        <p:nvPr/>
      </p:nvGrpSpPr>
      <p:grpSpPr>
        <a:xfrm>
          <a:off x="0" y="0"/>
          <a:ext cx="0" cy="0"/>
          <a:chOff x="0" y="0"/>
          <a:chExt cx="0" cy="0"/>
        </a:xfrm>
      </p:grpSpPr>
      <p:sp>
        <p:nvSpPr>
          <p:cNvPr id="213" name="Google Shape;213;p47"/>
          <p:cNvSpPr txBox="1">
            <a:spLocks noGrp="1"/>
          </p:cNvSpPr>
          <p:nvPr>
            <p:ph type="title"/>
          </p:nvPr>
        </p:nvSpPr>
        <p:spPr>
          <a:xfrm>
            <a:off x="612646" y="5012268"/>
            <a:ext cx="4019522" cy="1127275"/>
          </a:xfrm>
          <a:prstGeom prst="rect">
            <a:avLst/>
          </a:prstGeom>
          <a:noFill/>
          <a:ln>
            <a:noFill/>
          </a:ln>
        </p:spPr>
        <p:txBody>
          <a:bodyPr spcFirstLastPara="1" wrap="square" lIns="91425" tIns="45700" rIns="91425" bIns="45700" anchor="t" anchorCtr="0">
            <a:normAutofit/>
          </a:bodyPr>
          <a:lstStyle>
            <a:lvl1pPr lvl="0" algn="l">
              <a:lnSpc>
                <a:spcPct val="95000"/>
              </a:lnSpc>
              <a:spcBef>
                <a:spcPts val="0"/>
              </a:spcBef>
              <a:spcAft>
                <a:spcPts val="0"/>
              </a:spcAft>
              <a:buClr>
                <a:schemeClr val="dk1"/>
              </a:buClr>
              <a:buSzPts val="2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14" name="Google Shape;214;p47"/>
          <p:cNvPicPr preferRelativeResize="0">
            <a:picLocks noGrp="1"/>
          </p:cNvPicPr>
          <p:nvPr>
            <p:ph type="pic" idx="2"/>
          </p:nvPr>
        </p:nvPicPr>
        <p:blipFill/>
        <p:spPr>
          <a:xfrm>
            <a:off x="-1" y="0"/>
            <a:ext cx="12192000" cy="4635132"/>
          </a:xfrm>
          <a:prstGeom prst="rect">
            <a:avLst/>
          </a:prstGeom>
          <a:blipFill rotWithShape="1">
            <a:blip r:embed="rId2">
              <a:alphaModFix amt="60000"/>
            </a:blip>
            <a:stretch>
              <a:fillRect/>
            </a:stretch>
          </a:blipFill>
          <a:ln>
            <a:noFill/>
          </a:ln>
        </p:spPr>
      </p:pic>
      <p:sp>
        <p:nvSpPr>
          <p:cNvPr id="215" name="Google Shape;215;p47"/>
          <p:cNvSpPr txBox="1">
            <a:spLocks noGrp="1"/>
          </p:cNvSpPr>
          <p:nvPr>
            <p:ph type="body" idx="1"/>
          </p:nvPr>
        </p:nvSpPr>
        <p:spPr>
          <a:xfrm>
            <a:off x="5156009" y="5012267"/>
            <a:ext cx="6426391" cy="1241576"/>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000"/>
              </a:spcBef>
              <a:spcAft>
                <a:spcPts val="0"/>
              </a:spcAft>
              <a:buClr>
                <a:schemeClr val="dk1"/>
              </a:buClr>
              <a:buSzPts val="1400"/>
              <a:buNone/>
              <a:defRPr/>
            </a:lvl1pPr>
            <a:lvl2pPr marL="914400" lvl="1" indent="-228600" algn="l">
              <a:lnSpc>
                <a:spcPct val="120000"/>
              </a:lnSpc>
              <a:spcBef>
                <a:spcPts val="500"/>
              </a:spcBef>
              <a:spcAft>
                <a:spcPts val="0"/>
              </a:spcAft>
              <a:buClr>
                <a:schemeClr val="dk1"/>
              </a:buClr>
              <a:buSzPts val="1400"/>
              <a:buNone/>
              <a:defRPr/>
            </a:lvl2pPr>
            <a:lvl3pPr marL="1371600" lvl="2" indent="-228600" algn="l">
              <a:lnSpc>
                <a:spcPct val="120000"/>
              </a:lnSpc>
              <a:spcBef>
                <a:spcPts val="500"/>
              </a:spcBef>
              <a:spcAft>
                <a:spcPts val="0"/>
              </a:spcAft>
              <a:buClr>
                <a:schemeClr val="dk1"/>
              </a:buClr>
              <a:buSzPts val="1400"/>
              <a:buNone/>
              <a:defRPr/>
            </a:lvl3pPr>
            <a:lvl4pPr marL="1828800" lvl="3" indent="-228600" algn="l">
              <a:lnSpc>
                <a:spcPct val="120000"/>
              </a:lnSpc>
              <a:spcBef>
                <a:spcPts val="500"/>
              </a:spcBef>
              <a:spcAft>
                <a:spcPts val="0"/>
              </a:spcAft>
              <a:buClr>
                <a:schemeClr val="dk1"/>
              </a:buClr>
              <a:buSzPts val="1400"/>
              <a:buNone/>
              <a:defRPr/>
            </a:lvl4pPr>
            <a:lvl5pPr marL="2286000" lvl="4" indent="-228600" algn="l">
              <a:lnSpc>
                <a:spcPct val="120000"/>
              </a:lnSpc>
              <a:spcBef>
                <a:spcPts val="500"/>
              </a:spcBef>
              <a:spcAft>
                <a:spcPts val="0"/>
              </a:spcAft>
              <a:buClr>
                <a:schemeClr val="dk1"/>
              </a:buClr>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6" name="Google Shape;216;p47"/>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217" name="Google Shape;217;p47"/>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0D30FF4-034A-412D-967E-E516A7E52F5D}" type="datetime1">
              <a:rPr lang="en-US" smtClean="0"/>
              <a:t>5/28/2026</a:t>
            </a:fld>
            <a:endParaRPr/>
          </a:p>
        </p:txBody>
      </p:sp>
      <p:sp>
        <p:nvSpPr>
          <p:cNvPr id="218" name="Google Shape;218;p47"/>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with Picture 18">
  <p:cSld name="Content with Picture 18">
    <p:spTree>
      <p:nvGrpSpPr>
        <p:cNvPr id="1" name="Shape 35"/>
        <p:cNvGrpSpPr/>
        <p:nvPr/>
      </p:nvGrpSpPr>
      <p:grpSpPr>
        <a:xfrm>
          <a:off x="0" y="0"/>
          <a:ext cx="0" cy="0"/>
          <a:chOff x="0" y="0"/>
          <a:chExt cx="0" cy="0"/>
        </a:xfrm>
      </p:grpSpPr>
      <p:sp>
        <p:nvSpPr>
          <p:cNvPr id="36" name="Google Shape;36;p21"/>
          <p:cNvSpPr txBox="1">
            <a:spLocks noGrp="1"/>
          </p:cNvSpPr>
          <p:nvPr>
            <p:ph type="title"/>
          </p:nvPr>
        </p:nvSpPr>
        <p:spPr>
          <a:xfrm>
            <a:off x="612648" y="706802"/>
            <a:ext cx="4672584" cy="1269482"/>
          </a:xfrm>
          <a:prstGeom prst="rect">
            <a:avLst/>
          </a:prstGeom>
          <a:noFill/>
          <a:ln>
            <a:noFill/>
          </a:ln>
        </p:spPr>
        <p:txBody>
          <a:bodyPr spcFirstLastPara="1" wrap="square" lIns="91425" tIns="45700" rIns="91425" bIns="45700" anchor="t" anchorCtr="0">
            <a:normAutofit/>
          </a:bodyPr>
          <a:lstStyle>
            <a:lvl1pPr lvl="0" algn="l">
              <a:lnSpc>
                <a:spcPct val="95000"/>
              </a:lnSpc>
              <a:spcBef>
                <a:spcPts val="0"/>
              </a:spcBef>
              <a:spcAft>
                <a:spcPts val="0"/>
              </a:spcAft>
              <a:buClr>
                <a:schemeClr val="dk1"/>
              </a:buClr>
              <a:buSzPts val="2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7" name="Google Shape;37;p21"/>
          <p:cNvPicPr preferRelativeResize="0">
            <a:picLocks noGrp="1"/>
          </p:cNvPicPr>
          <p:nvPr>
            <p:ph type="pic" idx="2"/>
          </p:nvPr>
        </p:nvPicPr>
        <p:blipFill/>
        <p:spPr>
          <a:xfrm>
            <a:off x="720468" y="2173850"/>
            <a:ext cx="4564763" cy="3963682"/>
          </a:xfrm>
          <a:prstGeom prst="rect">
            <a:avLst/>
          </a:prstGeom>
          <a:blipFill rotWithShape="1">
            <a:blip r:embed="rId2">
              <a:alphaModFix amt="60000"/>
            </a:blip>
            <a:stretch>
              <a:fillRect/>
            </a:stretch>
          </a:blipFill>
          <a:ln>
            <a:noFill/>
          </a:ln>
        </p:spPr>
      </p:pic>
      <p:sp>
        <p:nvSpPr>
          <p:cNvPr id="38" name="Google Shape;38;p21"/>
          <p:cNvSpPr txBox="1">
            <a:spLocks noGrp="1"/>
          </p:cNvSpPr>
          <p:nvPr>
            <p:ph type="body" idx="1"/>
          </p:nvPr>
        </p:nvSpPr>
        <p:spPr>
          <a:xfrm>
            <a:off x="5905563" y="732155"/>
            <a:ext cx="5676838" cy="5405377"/>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21"/>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40" name="Google Shape;40;p21"/>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9D8D62A1-B3F2-49FE-9BB6-AE5F9F511636}" type="datetime1">
              <a:rPr lang="en-US" smtClean="0"/>
              <a:t>5/28/2026</a:t>
            </a:fld>
            <a:endParaRPr/>
          </a:p>
        </p:txBody>
      </p:sp>
      <p:sp>
        <p:nvSpPr>
          <p:cNvPr id="41" name="Google Shape;41;p21"/>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ntent with Picture 12">
  <p:cSld name="Content with Picture 12">
    <p:spTree>
      <p:nvGrpSpPr>
        <p:cNvPr id="1" name="Shape 219"/>
        <p:cNvGrpSpPr/>
        <p:nvPr/>
      </p:nvGrpSpPr>
      <p:grpSpPr>
        <a:xfrm>
          <a:off x="0" y="0"/>
          <a:ext cx="0" cy="0"/>
          <a:chOff x="0" y="0"/>
          <a:chExt cx="0" cy="0"/>
        </a:xfrm>
      </p:grpSpPr>
      <p:sp>
        <p:nvSpPr>
          <p:cNvPr id="220" name="Google Shape;220;p48"/>
          <p:cNvSpPr txBox="1">
            <a:spLocks noGrp="1"/>
          </p:cNvSpPr>
          <p:nvPr>
            <p:ph type="title"/>
          </p:nvPr>
        </p:nvSpPr>
        <p:spPr>
          <a:xfrm>
            <a:off x="612646" y="4162318"/>
            <a:ext cx="3044954" cy="1892808"/>
          </a:xfrm>
          <a:prstGeom prst="rect">
            <a:avLst/>
          </a:prstGeom>
          <a:noFill/>
          <a:ln>
            <a:noFill/>
          </a:ln>
        </p:spPr>
        <p:txBody>
          <a:bodyPr spcFirstLastPara="1" wrap="square" lIns="91425" tIns="45700" rIns="91425" bIns="45700" anchor="t" anchorCtr="0">
            <a:normAutofit/>
          </a:bodyPr>
          <a:lstStyle>
            <a:lvl1pPr lvl="0" algn="l">
              <a:lnSpc>
                <a:spcPct val="95000"/>
              </a:lnSpc>
              <a:spcBef>
                <a:spcPts val="0"/>
              </a:spcBef>
              <a:spcAft>
                <a:spcPts val="0"/>
              </a:spcAft>
              <a:buClr>
                <a:schemeClr val="dk1"/>
              </a:buClr>
              <a:buSzPts val="2500"/>
              <a:buFont typeface="Arial"/>
              <a:buNone/>
              <a:defRPr sz="2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21" name="Google Shape;221;p48"/>
          <p:cNvPicPr preferRelativeResize="0">
            <a:picLocks noGrp="1"/>
          </p:cNvPicPr>
          <p:nvPr>
            <p:ph type="pic" idx="2"/>
          </p:nvPr>
        </p:nvPicPr>
        <p:blipFill/>
        <p:spPr>
          <a:xfrm>
            <a:off x="-1" y="0"/>
            <a:ext cx="12192000" cy="3778270"/>
          </a:xfrm>
          <a:prstGeom prst="rect">
            <a:avLst/>
          </a:prstGeom>
          <a:blipFill rotWithShape="1">
            <a:blip r:embed="rId2">
              <a:alphaModFix amt="60000"/>
            </a:blip>
            <a:stretch>
              <a:fillRect/>
            </a:stretch>
          </a:blipFill>
          <a:ln>
            <a:noFill/>
          </a:ln>
        </p:spPr>
      </p:pic>
      <p:sp>
        <p:nvSpPr>
          <p:cNvPr id="222" name="Google Shape;222;p48"/>
          <p:cNvSpPr txBox="1">
            <a:spLocks noGrp="1"/>
          </p:cNvSpPr>
          <p:nvPr>
            <p:ph type="body" idx="1"/>
          </p:nvPr>
        </p:nvSpPr>
        <p:spPr>
          <a:xfrm>
            <a:off x="4122370" y="4162318"/>
            <a:ext cx="7460029" cy="2091525"/>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000"/>
              </a:spcBef>
              <a:spcAft>
                <a:spcPts val="0"/>
              </a:spcAft>
              <a:buClr>
                <a:schemeClr val="dk1"/>
              </a:buClr>
              <a:buSzPts val="1400"/>
              <a:buNone/>
              <a:defRPr/>
            </a:lvl1pPr>
            <a:lvl2pPr marL="914400" lvl="1" indent="-228600" algn="l">
              <a:lnSpc>
                <a:spcPct val="120000"/>
              </a:lnSpc>
              <a:spcBef>
                <a:spcPts val="500"/>
              </a:spcBef>
              <a:spcAft>
                <a:spcPts val="0"/>
              </a:spcAft>
              <a:buClr>
                <a:schemeClr val="dk1"/>
              </a:buClr>
              <a:buSzPts val="1400"/>
              <a:buNone/>
              <a:defRPr/>
            </a:lvl2pPr>
            <a:lvl3pPr marL="1371600" lvl="2" indent="-228600" algn="l">
              <a:lnSpc>
                <a:spcPct val="120000"/>
              </a:lnSpc>
              <a:spcBef>
                <a:spcPts val="500"/>
              </a:spcBef>
              <a:spcAft>
                <a:spcPts val="0"/>
              </a:spcAft>
              <a:buClr>
                <a:schemeClr val="dk1"/>
              </a:buClr>
              <a:buSzPts val="1400"/>
              <a:buNone/>
              <a:defRPr/>
            </a:lvl3pPr>
            <a:lvl4pPr marL="1828800" lvl="3" indent="-228600" algn="l">
              <a:lnSpc>
                <a:spcPct val="120000"/>
              </a:lnSpc>
              <a:spcBef>
                <a:spcPts val="500"/>
              </a:spcBef>
              <a:spcAft>
                <a:spcPts val="0"/>
              </a:spcAft>
              <a:buClr>
                <a:schemeClr val="dk1"/>
              </a:buClr>
              <a:buSzPts val="1400"/>
              <a:buNone/>
              <a:defRPr/>
            </a:lvl4pPr>
            <a:lvl5pPr marL="2286000" lvl="4" indent="-228600" algn="l">
              <a:lnSpc>
                <a:spcPct val="120000"/>
              </a:lnSpc>
              <a:spcBef>
                <a:spcPts val="500"/>
              </a:spcBef>
              <a:spcAft>
                <a:spcPts val="0"/>
              </a:spcAft>
              <a:buClr>
                <a:schemeClr val="dk1"/>
              </a:buClr>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3" name="Google Shape;223;p48"/>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224" name="Google Shape;224;p48"/>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EE0833C-FD8D-4DFB-B655-89A00663D6FA}" type="datetime1">
              <a:rPr lang="en-US" smtClean="0"/>
              <a:t>5/28/2026</a:t>
            </a:fld>
            <a:endParaRPr/>
          </a:p>
        </p:txBody>
      </p:sp>
      <p:sp>
        <p:nvSpPr>
          <p:cNvPr id="225" name="Google Shape;225;p48"/>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nt with Picture 13">
  <p:cSld name="Content with Picture 13">
    <p:spTree>
      <p:nvGrpSpPr>
        <p:cNvPr id="1" name="Shape 226"/>
        <p:cNvGrpSpPr/>
        <p:nvPr/>
      </p:nvGrpSpPr>
      <p:grpSpPr>
        <a:xfrm>
          <a:off x="0" y="0"/>
          <a:ext cx="0" cy="0"/>
          <a:chOff x="0" y="0"/>
          <a:chExt cx="0" cy="0"/>
        </a:xfrm>
      </p:grpSpPr>
      <p:sp>
        <p:nvSpPr>
          <p:cNvPr id="227" name="Google Shape;227;p49"/>
          <p:cNvSpPr txBox="1">
            <a:spLocks noGrp="1"/>
          </p:cNvSpPr>
          <p:nvPr>
            <p:ph type="title"/>
          </p:nvPr>
        </p:nvSpPr>
        <p:spPr>
          <a:xfrm>
            <a:off x="612646" y="3712508"/>
            <a:ext cx="3014218" cy="2019782"/>
          </a:xfrm>
          <a:prstGeom prst="rect">
            <a:avLst/>
          </a:prstGeom>
          <a:noFill/>
          <a:ln>
            <a:noFill/>
          </a:ln>
        </p:spPr>
        <p:txBody>
          <a:bodyPr spcFirstLastPara="1" wrap="square" lIns="91425" tIns="45700" rIns="91425" bIns="45700" anchor="t" anchorCtr="0">
            <a:normAutofit/>
          </a:bodyPr>
          <a:lstStyle>
            <a:lvl1pPr lvl="0" algn="l">
              <a:lnSpc>
                <a:spcPct val="95000"/>
              </a:lnSpc>
              <a:spcBef>
                <a:spcPts val="0"/>
              </a:spcBef>
              <a:spcAft>
                <a:spcPts val="0"/>
              </a:spcAft>
              <a:buClr>
                <a:schemeClr val="dk1"/>
              </a:buClr>
              <a:buSzPts val="2500"/>
              <a:buFont typeface="Arial"/>
              <a:buNone/>
              <a:defRPr sz="2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28" name="Google Shape;228;p49"/>
          <p:cNvPicPr preferRelativeResize="0">
            <a:picLocks noGrp="1"/>
          </p:cNvPicPr>
          <p:nvPr>
            <p:ph type="pic" idx="2"/>
          </p:nvPr>
        </p:nvPicPr>
        <p:blipFill/>
        <p:spPr>
          <a:xfrm>
            <a:off x="741064" y="1"/>
            <a:ext cx="10734656" cy="3260034"/>
          </a:xfrm>
          <a:prstGeom prst="rect">
            <a:avLst/>
          </a:prstGeom>
          <a:blipFill rotWithShape="1">
            <a:blip r:embed="rId2">
              <a:alphaModFix amt="60000"/>
            </a:blip>
            <a:stretch>
              <a:fillRect/>
            </a:stretch>
          </a:blipFill>
          <a:ln>
            <a:noFill/>
          </a:ln>
        </p:spPr>
      </p:pic>
      <p:sp>
        <p:nvSpPr>
          <p:cNvPr id="229" name="Google Shape;229;p49"/>
          <p:cNvSpPr txBox="1">
            <a:spLocks noGrp="1"/>
          </p:cNvSpPr>
          <p:nvPr>
            <p:ph type="body" idx="1"/>
          </p:nvPr>
        </p:nvSpPr>
        <p:spPr>
          <a:xfrm>
            <a:off x="4122370" y="3680652"/>
            <a:ext cx="7460029" cy="2558783"/>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000"/>
              </a:spcBef>
              <a:spcAft>
                <a:spcPts val="0"/>
              </a:spcAft>
              <a:buClr>
                <a:schemeClr val="dk1"/>
              </a:buClr>
              <a:buSzPts val="1400"/>
              <a:buNone/>
              <a:defRPr/>
            </a:lvl1pPr>
            <a:lvl2pPr marL="914400" lvl="1" indent="-228600" algn="l">
              <a:lnSpc>
                <a:spcPct val="120000"/>
              </a:lnSpc>
              <a:spcBef>
                <a:spcPts val="500"/>
              </a:spcBef>
              <a:spcAft>
                <a:spcPts val="0"/>
              </a:spcAft>
              <a:buClr>
                <a:schemeClr val="dk1"/>
              </a:buClr>
              <a:buSzPts val="1400"/>
              <a:buNone/>
              <a:defRPr/>
            </a:lvl2pPr>
            <a:lvl3pPr marL="1371600" lvl="2" indent="-228600" algn="l">
              <a:lnSpc>
                <a:spcPct val="120000"/>
              </a:lnSpc>
              <a:spcBef>
                <a:spcPts val="500"/>
              </a:spcBef>
              <a:spcAft>
                <a:spcPts val="0"/>
              </a:spcAft>
              <a:buClr>
                <a:schemeClr val="dk1"/>
              </a:buClr>
              <a:buSzPts val="1400"/>
              <a:buNone/>
              <a:defRPr/>
            </a:lvl3pPr>
            <a:lvl4pPr marL="1828800" lvl="3" indent="-228600" algn="l">
              <a:lnSpc>
                <a:spcPct val="120000"/>
              </a:lnSpc>
              <a:spcBef>
                <a:spcPts val="500"/>
              </a:spcBef>
              <a:spcAft>
                <a:spcPts val="0"/>
              </a:spcAft>
              <a:buClr>
                <a:schemeClr val="dk1"/>
              </a:buClr>
              <a:buSzPts val="1400"/>
              <a:buNone/>
              <a:defRPr/>
            </a:lvl4pPr>
            <a:lvl5pPr marL="2286000" lvl="4" indent="-228600" algn="l">
              <a:lnSpc>
                <a:spcPct val="120000"/>
              </a:lnSpc>
              <a:spcBef>
                <a:spcPts val="500"/>
              </a:spcBef>
              <a:spcAft>
                <a:spcPts val="0"/>
              </a:spcAft>
              <a:buClr>
                <a:schemeClr val="dk1"/>
              </a:buClr>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0" name="Google Shape;230;p49"/>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231" name="Google Shape;231;p49"/>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0148FA22-9229-4B3C-ACD6-FC971B73BFFA}" type="datetime1">
              <a:rPr lang="en-US" smtClean="0"/>
              <a:t>5/28/2026</a:t>
            </a:fld>
            <a:endParaRPr/>
          </a:p>
        </p:txBody>
      </p:sp>
      <p:sp>
        <p:nvSpPr>
          <p:cNvPr id="232" name="Google Shape;232;p49"/>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ntent with Picture 14">
  <p:cSld name="Content with Picture 14">
    <p:spTree>
      <p:nvGrpSpPr>
        <p:cNvPr id="1" name="Shape 233"/>
        <p:cNvGrpSpPr/>
        <p:nvPr/>
      </p:nvGrpSpPr>
      <p:grpSpPr>
        <a:xfrm>
          <a:off x="0" y="0"/>
          <a:ext cx="0" cy="0"/>
          <a:chOff x="0" y="0"/>
          <a:chExt cx="0" cy="0"/>
        </a:xfrm>
      </p:grpSpPr>
      <p:sp>
        <p:nvSpPr>
          <p:cNvPr id="234" name="Google Shape;234;p50"/>
          <p:cNvSpPr txBox="1">
            <a:spLocks noGrp="1"/>
          </p:cNvSpPr>
          <p:nvPr>
            <p:ph type="title"/>
          </p:nvPr>
        </p:nvSpPr>
        <p:spPr>
          <a:xfrm>
            <a:off x="609600" y="707477"/>
            <a:ext cx="3021873" cy="1773540"/>
          </a:xfrm>
          <a:prstGeom prst="rect">
            <a:avLst/>
          </a:prstGeom>
          <a:noFill/>
          <a:ln>
            <a:noFill/>
          </a:ln>
        </p:spPr>
        <p:txBody>
          <a:bodyPr spcFirstLastPara="1" wrap="square" lIns="91425" tIns="45700" rIns="91425" bIns="45700" anchor="t" anchorCtr="0">
            <a:normAutofit/>
          </a:bodyPr>
          <a:lstStyle>
            <a:lvl1pPr lvl="0" algn="l">
              <a:lnSpc>
                <a:spcPct val="95000"/>
              </a:lnSpc>
              <a:spcBef>
                <a:spcPts val="0"/>
              </a:spcBef>
              <a:spcAft>
                <a:spcPts val="0"/>
              </a:spcAft>
              <a:buClr>
                <a:schemeClr val="dk1"/>
              </a:buClr>
              <a:buSzPts val="2500"/>
              <a:buFont typeface="Arial"/>
              <a:buNone/>
              <a:defRPr sz="2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5" name="Google Shape;235;p50"/>
          <p:cNvSpPr txBox="1">
            <a:spLocks noGrp="1"/>
          </p:cNvSpPr>
          <p:nvPr>
            <p:ph type="body" idx="1"/>
          </p:nvPr>
        </p:nvSpPr>
        <p:spPr>
          <a:xfrm>
            <a:off x="4122370" y="707476"/>
            <a:ext cx="7460029" cy="2330455"/>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000"/>
              </a:spcBef>
              <a:spcAft>
                <a:spcPts val="0"/>
              </a:spcAft>
              <a:buClr>
                <a:schemeClr val="dk1"/>
              </a:buClr>
              <a:buSzPts val="1400"/>
              <a:buNone/>
              <a:defRPr/>
            </a:lvl1pPr>
            <a:lvl2pPr marL="914400" lvl="1" indent="-228600" algn="l">
              <a:lnSpc>
                <a:spcPct val="120000"/>
              </a:lnSpc>
              <a:spcBef>
                <a:spcPts val="500"/>
              </a:spcBef>
              <a:spcAft>
                <a:spcPts val="0"/>
              </a:spcAft>
              <a:buClr>
                <a:schemeClr val="dk1"/>
              </a:buClr>
              <a:buSzPts val="1400"/>
              <a:buNone/>
              <a:defRPr/>
            </a:lvl2pPr>
            <a:lvl3pPr marL="1371600" lvl="2" indent="-228600" algn="l">
              <a:lnSpc>
                <a:spcPct val="120000"/>
              </a:lnSpc>
              <a:spcBef>
                <a:spcPts val="500"/>
              </a:spcBef>
              <a:spcAft>
                <a:spcPts val="0"/>
              </a:spcAft>
              <a:buClr>
                <a:schemeClr val="dk1"/>
              </a:buClr>
              <a:buSzPts val="1400"/>
              <a:buNone/>
              <a:defRPr/>
            </a:lvl3pPr>
            <a:lvl4pPr marL="1828800" lvl="3" indent="-228600" algn="l">
              <a:lnSpc>
                <a:spcPct val="120000"/>
              </a:lnSpc>
              <a:spcBef>
                <a:spcPts val="500"/>
              </a:spcBef>
              <a:spcAft>
                <a:spcPts val="0"/>
              </a:spcAft>
              <a:buClr>
                <a:schemeClr val="dk1"/>
              </a:buClr>
              <a:buSzPts val="1400"/>
              <a:buNone/>
              <a:defRPr/>
            </a:lvl4pPr>
            <a:lvl5pPr marL="2286000" lvl="4" indent="-228600" algn="l">
              <a:lnSpc>
                <a:spcPct val="120000"/>
              </a:lnSpc>
              <a:spcBef>
                <a:spcPts val="500"/>
              </a:spcBef>
              <a:spcAft>
                <a:spcPts val="0"/>
              </a:spcAft>
              <a:buClr>
                <a:schemeClr val="dk1"/>
              </a:buClr>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6" name="Google Shape;236;p50"/>
          <p:cNvSpPr txBox="1">
            <a:spLocks noGrp="1"/>
          </p:cNvSpPr>
          <p:nvPr>
            <p:ph type="ftr" idx="11"/>
          </p:nvPr>
        </p:nvSpPr>
        <p:spPr>
          <a:xfrm>
            <a:off x="609600" y="3135210"/>
            <a:ext cx="279102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237" name="Google Shape;237;p50"/>
          <p:cNvSpPr txBox="1">
            <a:spLocks noGrp="1"/>
          </p:cNvSpPr>
          <p:nvPr>
            <p:ph type="dt" idx="10"/>
          </p:nvPr>
        </p:nvSpPr>
        <p:spPr>
          <a:xfrm>
            <a:off x="9565894" y="3135210"/>
            <a:ext cx="155937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7FEC5DFC-9C32-41C9-BF05-F94A40936B2B}" type="datetime1">
              <a:rPr lang="en-US" smtClean="0"/>
              <a:t>5/28/2026</a:t>
            </a:fld>
            <a:endParaRPr/>
          </a:p>
        </p:txBody>
      </p:sp>
      <p:sp>
        <p:nvSpPr>
          <p:cNvPr id="238" name="Google Shape;238;p50"/>
          <p:cNvSpPr txBox="1">
            <a:spLocks noGrp="1"/>
          </p:cNvSpPr>
          <p:nvPr>
            <p:ph type="sldNum" idx="12"/>
          </p:nvPr>
        </p:nvSpPr>
        <p:spPr>
          <a:xfrm>
            <a:off x="11145151" y="3135210"/>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39" name="Google Shape;239;p50"/>
          <p:cNvPicPr preferRelativeResize="0">
            <a:picLocks noGrp="1"/>
          </p:cNvPicPr>
          <p:nvPr>
            <p:ph type="pic" idx="2"/>
          </p:nvPr>
        </p:nvPicPr>
        <p:blipFill/>
        <p:spPr>
          <a:xfrm>
            <a:off x="-1" y="3636524"/>
            <a:ext cx="12192000" cy="3221477"/>
          </a:xfrm>
          <a:prstGeom prst="rect">
            <a:avLst/>
          </a:prstGeom>
          <a:blipFill rotWithShape="1">
            <a:blip r:embed="rId2">
              <a:alphaModFix amt="60000"/>
            </a:blip>
            <a:stretch>
              <a:fillRect/>
            </a:stretch>
          </a:blip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ontent with Picture 15">
  <p:cSld name="Content with Picture 15">
    <p:bg>
      <p:bgPr>
        <a:solidFill>
          <a:schemeClr val="lt1"/>
        </a:solidFill>
        <a:effectLst/>
      </p:bgPr>
    </p:bg>
    <p:spTree>
      <p:nvGrpSpPr>
        <p:cNvPr id="1" name="Shape 240"/>
        <p:cNvGrpSpPr/>
        <p:nvPr/>
      </p:nvGrpSpPr>
      <p:grpSpPr>
        <a:xfrm>
          <a:off x="0" y="0"/>
          <a:ext cx="0" cy="0"/>
          <a:chOff x="0" y="0"/>
          <a:chExt cx="0" cy="0"/>
        </a:xfrm>
      </p:grpSpPr>
      <p:sp>
        <p:nvSpPr>
          <p:cNvPr id="241" name="Google Shape;241;p51"/>
          <p:cNvSpPr txBox="1">
            <a:spLocks noGrp="1"/>
          </p:cNvSpPr>
          <p:nvPr>
            <p:ph type="title"/>
          </p:nvPr>
        </p:nvSpPr>
        <p:spPr>
          <a:xfrm>
            <a:off x="612647" y="559341"/>
            <a:ext cx="10969753" cy="932688"/>
          </a:xfrm>
          <a:prstGeom prst="rect">
            <a:avLst/>
          </a:prstGeom>
          <a:noFill/>
          <a:ln>
            <a:noFill/>
          </a:ln>
        </p:spPr>
        <p:txBody>
          <a:bodyPr spcFirstLastPara="1" wrap="square" lIns="91425" tIns="45700" rIns="91425" bIns="45700" anchor="b" anchorCtr="0">
            <a:normAutofit/>
          </a:bodyPr>
          <a:lstStyle>
            <a:lvl1pPr lvl="0" algn="l">
              <a:lnSpc>
                <a:spcPct val="95000"/>
              </a:lnSpc>
              <a:spcBef>
                <a:spcPts val="0"/>
              </a:spcBef>
              <a:spcAft>
                <a:spcPts val="0"/>
              </a:spcAft>
              <a:buClr>
                <a:schemeClr val="dk1"/>
              </a:buClr>
              <a:buSzPts val="2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2" name="Google Shape;242;p51"/>
          <p:cNvSpPr txBox="1">
            <a:spLocks noGrp="1"/>
          </p:cNvSpPr>
          <p:nvPr>
            <p:ph type="body" idx="1"/>
          </p:nvPr>
        </p:nvSpPr>
        <p:spPr>
          <a:xfrm>
            <a:off x="612648" y="1712912"/>
            <a:ext cx="4485564" cy="4613685"/>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3" name="Google Shape;243;p51"/>
          <p:cNvSpPr txBox="1">
            <a:spLocks noGrp="1"/>
          </p:cNvSpPr>
          <p:nvPr>
            <p:ph type="ftr" idx="11"/>
          </p:nvPr>
        </p:nvSpPr>
        <p:spPr>
          <a:xfrm>
            <a:off x="612647" y="6343955"/>
            <a:ext cx="205552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244" name="Google Shape;244;p51"/>
          <p:cNvSpPr txBox="1">
            <a:spLocks noGrp="1"/>
          </p:cNvSpPr>
          <p:nvPr>
            <p:ph type="dt" idx="10"/>
          </p:nvPr>
        </p:nvSpPr>
        <p:spPr>
          <a:xfrm>
            <a:off x="3232969" y="6343955"/>
            <a:ext cx="1449697"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66B8C4B3-DC71-4967-BE6F-AF0D37050264}" type="datetime1">
              <a:rPr lang="en-US" smtClean="0"/>
              <a:t>5/28/2026</a:t>
            </a:fld>
            <a:endParaRPr/>
          </a:p>
        </p:txBody>
      </p:sp>
      <p:sp>
        <p:nvSpPr>
          <p:cNvPr id="245" name="Google Shape;245;p51"/>
          <p:cNvSpPr txBox="1">
            <a:spLocks noGrp="1"/>
          </p:cNvSpPr>
          <p:nvPr>
            <p:ph type="sldNum" idx="12"/>
          </p:nvPr>
        </p:nvSpPr>
        <p:spPr>
          <a:xfrm>
            <a:off x="4682667" y="6343955"/>
            <a:ext cx="44306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46" name="Google Shape;246;p51"/>
          <p:cNvPicPr preferRelativeResize="0">
            <a:picLocks noGrp="1"/>
          </p:cNvPicPr>
          <p:nvPr>
            <p:ph type="pic" idx="2"/>
          </p:nvPr>
        </p:nvPicPr>
        <p:blipFill/>
        <p:spPr>
          <a:xfrm>
            <a:off x="5659438" y="1712913"/>
            <a:ext cx="6532562" cy="5145087"/>
          </a:xfrm>
          <a:prstGeom prst="rect">
            <a:avLst/>
          </a:prstGeom>
          <a:blipFill rotWithShape="1">
            <a:blip r:embed="rId2">
              <a:alphaModFix amt="60000"/>
            </a:blip>
            <a:stretch>
              <a:fillRect/>
            </a:stretch>
          </a:blip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ontent with Picture 16">
  <p:cSld name="Content with Picture 16">
    <p:spTree>
      <p:nvGrpSpPr>
        <p:cNvPr id="1" name="Shape 247"/>
        <p:cNvGrpSpPr/>
        <p:nvPr/>
      </p:nvGrpSpPr>
      <p:grpSpPr>
        <a:xfrm>
          <a:off x="0" y="0"/>
          <a:ext cx="0" cy="0"/>
          <a:chOff x="0" y="0"/>
          <a:chExt cx="0" cy="0"/>
        </a:xfrm>
      </p:grpSpPr>
      <p:sp>
        <p:nvSpPr>
          <p:cNvPr id="248" name="Google Shape;248;p52"/>
          <p:cNvSpPr txBox="1">
            <a:spLocks noGrp="1"/>
          </p:cNvSpPr>
          <p:nvPr>
            <p:ph type="title"/>
          </p:nvPr>
        </p:nvSpPr>
        <p:spPr>
          <a:xfrm>
            <a:off x="612647" y="559341"/>
            <a:ext cx="10969753" cy="932688"/>
          </a:xfrm>
          <a:prstGeom prst="rect">
            <a:avLst/>
          </a:prstGeom>
          <a:noFill/>
          <a:ln>
            <a:noFill/>
          </a:ln>
        </p:spPr>
        <p:txBody>
          <a:bodyPr spcFirstLastPara="1" wrap="square" lIns="91425" tIns="45700" rIns="91425" bIns="45700" anchor="b" anchorCtr="0">
            <a:normAutofit/>
          </a:bodyPr>
          <a:lstStyle>
            <a:lvl1pPr lvl="0" algn="l">
              <a:lnSpc>
                <a:spcPct val="95000"/>
              </a:lnSpc>
              <a:spcBef>
                <a:spcPts val="0"/>
              </a:spcBef>
              <a:spcAft>
                <a:spcPts val="0"/>
              </a:spcAft>
              <a:buClr>
                <a:schemeClr val="dk1"/>
              </a:buClr>
              <a:buSzPts val="2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9" name="Google Shape;249;p52"/>
          <p:cNvSpPr txBox="1">
            <a:spLocks noGrp="1"/>
          </p:cNvSpPr>
          <p:nvPr>
            <p:ph type="body" idx="1"/>
          </p:nvPr>
        </p:nvSpPr>
        <p:spPr>
          <a:xfrm>
            <a:off x="612647" y="1912398"/>
            <a:ext cx="4637269" cy="4207695"/>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50" name="Google Shape;250;p52"/>
          <p:cNvPicPr preferRelativeResize="0">
            <a:picLocks noGrp="1"/>
          </p:cNvPicPr>
          <p:nvPr>
            <p:ph type="pic" idx="2"/>
          </p:nvPr>
        </p:nvPicPr>
        <p:blipFill/>
        <p:spPr>
          <a:xfrm>
            <a:off x="5737221" y="1912938"/>
            <a:ext cx="5741992" cy="4224337"/>
          </a:xfrm>
          <a:prstGeom prst="rect">
            <a:avLst/>
          </a:prstGeom>
          <a:blipFill rotWithShape="1">
            <a:blip r:embed="rId2">
              <a:alphaModFix amt="60000"/>
            </a:blip>
            <a:stretch>
              <a:fillRect/>
            </a:stretch>
          </a:blipFill>
          <a:ln>
            <a:noFill/>
          </a:ln>
        </p:spPr>
      </p:pic>
      <p:sp>
        <p:nvSpPr>
          <p:cNvPr id="251" name="Google Shape;251;p52"/>
          <p:cNvSpPr txBox="1">
            <a:spLocks noGrp="1"/>
          </p:cNvSpPr>
          <p:nvPr>
            <p:ph type="ftr" idx="11"/>
          </p:nvPr>
        </p:nvSpPr>
        <p:spPr>
          <a:xfrm>
            <a:off x="612647" y="6343955"/>
            <a:ext cx="264293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252" name="Google Shape;252;p52"/>
          <p:cNvSpPr txBox="1">
            <a:spLocks noGrp="1"/>
          </p:cNvSpPr>
          <p:nvPr>
            <p:ph type="dt" idx="10"/>
          </p:nvPr>
        </p:nvSpPr>
        <p:spPr>
          <a:xfrm>
            <a:off x="9686595" y="6343955"/>
            <a:ext cx="1449697"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2E3E346F-6643-413E-8A88-105B770744D8}" type="datetime1">
              <a:rPr lang="en-US" smtClean="0"/>
              <a:t>5/28/2026</a:t>
            </a:fld>
            <a:endParaRPr/>
          </a:p>
        </p:txBody>
      </p:sp>
      <p:sp>
        <p:nvSpPr>
          <p:cNvPr id="253" name="Google Shape;253;p52"/>
          <p:cNvSpPr txBox="1">
            <a:spLocks noGrp="1"/>
          </p:cNvSpPr>
          <p:nvPr>
            <p:ph type="sldNum" idx="12"/>
          </p:nvPr>
        </p:nvSpPr>
        <p:spPr>
          <a:xfrm>
            <a:off x="11136293" y="6343955"/>
            <a:ext cx="44306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ontent with Picture 17">
  <p:cSld name="Content with Picture 17">
    <p:spTree>
      <p:nvGrpSpPr>
        <p:cNvPr id="1" name="Shape 254"/>
        <p:cNvGrpSpPr/>
        <p:nvPr/>
      </p:nvGrpSpPr>
      <p:grpSpPr>
        <a:xfrm>
          <a:off x="0" y="0"/>
          <a:ext cx="0" cy="0"/>
          <a:chOff x="0" y="0"/>
          <a:chExt cx="0" cy="0"/>
        </a:xfrm>
      </p:grpSpPr>
      <p:sp>
        <p:nvSpPr>
          <p:cNvPr id="255" name="Google Shape;255;p53"/>
          <p:cNvSpPr txBox="1">
            <a:spLocks noGrp="1"/>
          </p:cNvSpPr>
          <p:nvPr>
            <p:ph type="title"/>
          </p:nvPr>
        </p:nvSpPr>
        <p:spPr>
          <a:xfrm>
            <a:off x="612647" y="557784"/>
            <a:ext cx="10969753" cy="932688"/>
          </a:xfrm>
          <a:prstGeom prst="rect">
            <a:avLst/>
          </a:prstGeom>
          <a:noFill/>
          <a:ln>
            <a:noFill/>
          </a:ln>
        </p:spPr>
        <p:txBody>
          <a:bodyPr spcFirstLastPara="1" wrap="square" lIns="91425" tIns="45700" rIns="91425" bIns="45700" anchor="b" anchorCtr="0">
            <a:normAutofit/>
          </a:bodyPr>
          <a:lstStyle>
            <a:lvl1pPr lvl="0" algn="l">
              <a:lnSpc>
                <a:spcPct val="95000"/>
              </a:lnSpc>
              <a:spcBef>
                <a:spcPts val="0"/>
              </a:spcBef>
              <a:spcAft>
                <a:spcPts val="0"/>
              </a:spcAft>
              <a:buClr>
                <a:schemeClr val="dk1"/>
              </a:buClr>
              <a:buSzPts val="2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56" name="Google Shape;256;p53"/>
          <p:cNvPicPr preferRelativeResize="0">
            <a:picLocks noGrp="1"/>
          </p:cNvPicPr>
          <p:nvPr>
            <p:ph type="pic" idx="2"/>
          </p:nvPr>
        </p:nvPicPr>
        <p:blipFill/>
        <p:spPr>
          <a:xfrm>
            <a:off x="0" y="1712913"/>
            <a:ext cx="6532563" cy="5145087"/>
          </a:xfrm>
          <a:prstGeom prst="rect">
            <a:avLst/>
          </a:prstGeom>
          <a:blipFill rotWithShape="1">
            <a:blip r:embed="rId2">
              <a:alphaModFix amt="60000"/>
            </a:blip>
            <a:stretch>
              <a:fillRect/>
            </a:stretch>
          </a:blipFill>
          <a:ln>
            <a:noFill/>
          </a:ln>
        </p:spPr>
      </p:pic>
      <p:sp>
        <p:nvSpPr>
          <p:cNvPr id="257" name="Google Shape;257;p53"/>
          <p:cNvSpPr txBox="1">
            <a:spLocks noGrp="1"/>
          </p:cNvSpPr>
          <p:nvPr>
            <p:ph type="body" idx="1"/>
          </p:nvPr>
        </p:nvSpPr>
        <p:spPr>
          <a:xfrm>
            <a:off x="7103255" y="1712911"/>
            <a:ext cx="4479145" cy="4617720"/>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8" name="Google Shape;258;p53"/>
          <p:cNvSpPr txBox="1">
            <a:spLocks noGrp="1"/>
          </p:cNvSpPr>
          <p:nvPr>
            <p:ph type="ftr" idx="11"/>
          </p:nvPr>
        </p:nvSpPr>
        <p:spPr>
          <a:xfrm>
            <a:off x="7103254" y="6343955"/>
            <a:ext cx="2144113"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259" name="Google Shape;259;p53"/>
          <p:cNvSpPr txBox="1">
            <a:spLocks noGrp="1"/>
          </p:cNvSpPr>
          <p:nvPr>
            <p:ph type="dt" idx="10"/>
          </p:nvPr>
        </p:nvSpPr>
        <p:spPr>
          <a:xfrm>
            <a:off x="9698655" y="6343955"/>
            <a:ext cx="1449697"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E6CAB852-C245-41E4-82DB-297D69B6E522}" type="datetime1">
              <a:rPr lang="en-US" smtClean="0"/>
              <a:t>5/28/2026</a:t>
            </a:fld>
            <a:endParaRPr/>
          </a:p>
        </p:txBody>
      </p:sp>
      <p:sp>
        <p:nvSpPr>
          <p:cNvPr id="260" name="Google Shape;260;p53"/>
          <p:cNvSpPr txBox="1">
            <a:spLocks noGrp="1"/>
          </p:cNvSpPr>
          <p:nvPr>
            <p:ph type="sldNum" idx="12"/>
          </p:nvPr>
        </p:nvSpPr>
        <p:spPr>
          <a:xfrm>
            <a:off x="11125200" y="6343955"/>
            <a:ext cx="44306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ontent with Picture 19">
  <p:cSld name="Content with Picture 19">
    <p:spTree>
      <p:nvGrpSpPr>
        <p:cNvPr id="1" name="Shape 261"/>
        <p:cNvGrpSpPr/>
        <p:nvPr/>
      </p:nvGrpSpPr>
      <p:grpSpPr>
        <a:xfrm>
          <a:off x="0" y="0"/>
          <a:ext cx="0" cy="0"/>
          <a:chOff x="0" y="0"/>
          <a:chExt cx="0" cy="0"/>
        </a:xfrm>
      </p:grpSpPr>
      <p:sp>
        <p:nvSpPr>
          <p:cNvPr id="262" name="Google Shape;262;p54"/>
          <p:cNvSpPr txBox="1">
            <a:spLocks noGrp="1"/>
          </p:cNvSpPr>
          <p:nvPr>
            <p:ph type="title"/>
          </p:nvPr>
        </p:nvSpPr>
        <p:spPr>
          <a:xfrm>
            <a:off x="612647" y="709098"/>
            <a:ext cx="3696859" cy="1316347"/>
          </a:xfrm>
          <a:prstGeom prst="rect">
            <a:avLst/>
          </a:prstGeom>
          <a:noFill/>
          <a:ln>
            <a:noFill/>
          </a:ln>
        </p:spPr>
        <p:txBody>
          <a:bodyPr spcFirstLastPara="1" wrap="square" lIns="91425" tIns="45700" rIns="91425" bIns="45700" anchor="t" anchorCtr="0">
            <a:normAutofit/>
          </a:bodyPr>
          <a:lstStyle>
            <a:lvl1pPr lvl="0" algn="l">
              <a:lnSpc>
                <a:spcPct val="95000"/>
              </a:lnSpc>
              <a:spcBef>
                <a:spcPts val="0"/>
              </a:spcBef>
              <a:spcAft>
                <a:spcPts val="0"/>
              </a:spcAft>
              <a:buClr>
                <a:schemeClr val="dk1"/>
              </a:buClr>
              <a:buSzPts val="2500"/>
              <a:buFont typeface="Arial"/>
              <a:buNone/>
              <a:defRPr sz="2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63" name="Google Shape;263;p54"/>
          <p:cNvPicPr preferRelativeResize="0">
            <a:picLocks noGrp="1"/>
          </p:cNvPicPr>
          <p:nvPr>
            <p:ph type="pic" idx="2"/>
          </p:nvPr>
        </p:nvPicPr>
        <p:blipFill/>
        <p:spPr>
          <a:xfrm>
            <a:off x="731521" y="2295145"/>
            <a:ext cx="3540760" cy="3853758"/>
          </a:xfrm>
          <a:prstGeom prst="rect">
            <a:avLst/>
          </a:prstGeom>
          <a:blipFill rotWithShape="1">
            <a:blip r:embed="rId2">
              <a:alphaModFix amt="60000"/>
            </a:blip>
            <a:stretch>
              <a:fillRect/>
            </a:stretch>
          </a:blipFill>
          <a:ln>
            <a:noFill/>
          </a:ln>
        </p:spPr>
      </p:pic>
      <p:sp>
        <p:nvSpPr>
          <p:cNvPr id="264" name="Google Shape;264;p54"/>
          <p:cNvSpPr txBox="1">
            <a:spLocks noGrp="1"/>
          </p:cNvSpPr>
          <p:nvPr>
            <p:ph type="body" idx="1"/>
          </p:nvPr>
        </p:nvSpPr>
        <p:spPr>
          <a:xfrm>
            <a:off x="4933150" y="709098"/>
            <a:ext cx="6644488" cy="5439806"/>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5" name="Google Shape;265;p54"/>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266" name="Google Shape;266;p54"/>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06F583D7-672E-4ED9-B85C-CE7DB53FDD9A}" type="datetime1">
              <a:rPr lang="en-US" smtClean="0"/>
              <a:t>5/28/2026</a:t>
            </a:fld>
            <a:endParaRPr/>
          </a:p>
        </p:txBody>
      </p:sp>
      <p:sp>
        <p:nvSpPr>
          <p:cNvPr id="267" name="Google Shape;267;p54"/>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Number Large">
  <p:cSld name="Number Large">
    <p:bg>
      <p:bgPr>
        <a:solidFill>
          <a:schemeClr val="dk1"/>
        </a:solidFill>
        <a:effectLst/>
      </p:bgPr>
    </p:bg>
    <p:spTree>
      <p:nvGrpSpPr>
        <p:cNvPr id="1" name="Shape 268"/>
        <p:cNvGrpSpPr/>
        <p:nvPr/>
      </p:nvGrpSpPr>
      <p:grpSpPr>
        <a:xfrm>
          <a:off x="0" y="0"/>
          <a:ext cx="0" cy="0"/>
          <a:chOff x="0" y="0"/>
          <a:chExt cx="0" cy="0"/>
        </a:xfrm>
      </p:grpSpPr>
      <p:sp>
        <p:nvSpPr>
          <p:cNvPr id="269" name="Google Shape;269;p55"/>
          <p:cNvSpPr txBox="1">
            <a:spLocks noGrp="1"/>
          </p:cNvSpPr>
          <p:nvPr>
            <p:ph type="title"/>
          </p:nvPr>
        </p:nvSpPr>
        <p:spPr>
          <a:xfrm>
            <a:off x="1219199" y="4893733"/>
            <a:ext cx="9762068" cy="1059806"/>
          </a:xfrm>
          <a:prstGeom prst="rect">
            <a:avLst/>
          </a:prstGeom>
          <a:noFill/>
          <a:ln>
            <a:noFill/>
          </a:ln>
        </p:spPr>
        <p:txBody>
          <a:bodyPr spcFirstLastPara="1" wrap="square" lIns="91425" tIns="45700" rIns="91425" bIns="45700" anchor="ctr" anchorCtr="0">
            <a:normAutofit/>
          </a:bodyPr>
          <a:lstStyle>
            <a:lvl1pPr lvl="0" algn="ctr">
              <a:lnSpc>
                <a:spcPct val="110000"/>
              </a:lnSpc>
              <a:spcBef>
                <a:spcPts val="0"/>
              </a:spcBef>
              <a:spcAft>
                <a:spcPts val="0"/>
              </a:spcAft>
              <a:buClr>
                <a:schemeClr val="lt1"/>
              </a:buClr>
              <a:buSzPts val="2600"/>
              <a:buFont typeface="Arial"/>
              <a:buNone/>
              <a:defRPr sz="2600" b="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0" name="Google Shape;270;p55"/>
          <p:cNvSpPr txBox="1">
            <a:spLocks noGrp="1"/>
          </p:cNvSpPr>
          <p:nvPr>
            <p:ph type="body" idx="1"/>
          </p:nvPr>
        </p:nvSpPr>
        <p:spPr>
          <a:xfrm>
            <a:off x="822960" y="484094"/>
            <a:ext cx="10543032" cy="4536141"/>
          </a:xfrm>
          <a:prstGeom prst="rect">
            <a:avLst/>
          </a:prstGeom>
          <a:noFill/>
          <a:ln>
            <a:noFill/>
          </a:ln>
        </p:spPr>
        <p:txBody>
          <a:bodyPr spcFirstLastPara="1" wrap="square" lIns="91425" tIns="45700" rIns="91425" bIns="45700" anchor="b" anchorCtr="0">
            <a:normAutofit/>
          </a:bodyPr>
          <a:lstStyle>
            <a:lvl1pPr marL="457200" lvl="0" indent="-228600" algn="ctr">
              <a:lnSpc>
                <a:spcPct val="90000"/>
              </a:lnSpc>
              <a:spcBef>
                <a:spcPts val="1000"/>
              </a:spcBef>
              <a:spcAft>
                <a:spcPts val="0"/>
              </a:spcAft>
              <a:buClr>
                <a:schemeClr val="lt1"/>
              </a:buClr>
              <a:buSzPts val="27000"/>
              <a:buNone/>
              <a:defRPr sz="27000" b="1">
                <a:solidFill>
                  <a:schemeClr val="lt1"/>
                </a:solidFill>
                <a:latin typeface="Arial"/>
                <a:ea typeface="Arial"/>
                <a:cs typeface="Arial"/>
                <a:sym typeface="Arial"/>
              </a:defRPr>
            </a:lvl1pPr>
            <a:lvl2pPr marL="914400" lvl="1" indent="-342900" algn="l">
              <a:lnSpc>
                <a:spcPct val="120000"/>
              </a:lnSpc>
              <a:spcBef>
                <a:spcPts val="500"/>
              </a:spcBef>
              <a:spcAft>
                <a:spcPts val="0"/>
              </a:spcAft>
              <a:buClr>
                <a:schemeClr val="lt1"/>
              </a:buClr>
              <a:buSzPts val="1800"/>
              <a:buChar char="•"/>
              <a:defRPr/>
            </a:lvl2pPr>
            <a:lvl3pPr marL="1371600" lvl="2" indent="-342900" algn="l">
              <a:lnSpc>
                <a:spcPct val="120000"/>
              </a:lnSpc>
              <a:spcBef>
                <a:spcPts val="500"/>
              </a:spcBef>
              <a:spcAft>
                <a:spcPts val="0"/>
              </a:spcAft>
              <a:buClr>
                <a:schemeClr val="lt1"/>
              </a:buClr>
              <a:buSzPts val="1800"/>
              <a:buChar char="•"/>
              <a:defRPr/>
            </a:lvl3pPr>
            <a:lvl4pPr marL="1828800" lvl="3" indent="-342900" algn="l">
              <a:lnSpc>
                <a:spcPct val="120000"/>
              </a:lnSpc>
              <a:spcBef>
                <a:spcPts val="500"/>
              </a:spcBef>
              <a:spcAft>
                <a:spcPts val="0"/>
              </a:spcAft>
              <a:buClr>
                <a:schemeClr val="lt1"/>
              </a:buClr>
              <a:buSzPts val="1800"/>
              <a:buChar char="•"/>
              <a:defRPr/>
            </a:lvl4pPr>
            <a:lvl5pPr marL="2286000" lvl="4" indent="-342900" algn="l">
              <a:lnSpc>
                <a:spcPct val="12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71" name="Google Shape;271;p55"/>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272" name="Google Shape;272;p55"/>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6E78AEDC-207E-4E84-AA8A-251877431754}" type="datetime1">
              <a:rPr lang="en-US" smtClean="0"/>
              <a:t>5/28/2026</a:t>
            </a:fld>
            <a:endParaRPr/>
          </a:p>
        </p:txBody>
      </p:sp>
      <p:sp>
        <p:nvSpPr>
          <p:cNvPr id="273" name="Google Shape;273;p55"/>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b="0" i="0" u="none" strike="noStrike" cap="none">
                <a:solidFill>
                  <a:schemeClr val="lt1"/>
                </a:solidFill>
                <a:latin typeface="Arial"/>
                <a:ea typeface="Arial"/>
                <a:cs typeface="Arial"/>
                <a:sym typeface="Arial"/>
              </a:defRPr>
            </a:lvl1pPr>
            <a:lvl2pPr marL="0" lvl="1" indent="0" algn="r">
              <a:spcBef>
                <a:spcPts val="0"/>
              </a:spcBef>
              <a:buNone/>
              <a:defRPr sz="800" b="0" i="0" u="none" strike="noStrike" cap="none">
                <a:solidFill>
                  <a:schemeClr val="lt1"/>
                </a:solidFill>
                <a:latin typeface="Arial"/>
                <a:ea typeface="Arial"/>
                <a:cs typeface="Arial"/>
                <a:sym typeface="Arial"/>
              </a:defRPr>
            </a:lvl2pPr>
            <a:lvl3pPr marL="0" lvl="2" indent="0" algn="r">
              <a:spcBef>
                <a:spcPts val="0"/>
              </a:spcBef>
              <a:buNone/>
              <a:defRPr sz="800" b="0" i="0" u="none" strike="noStrike" cap="none">
                <a:solidFill>
                  <a:schemeClr val="lt1"/>
                </a:solidFill>
                <a:latin typeface="Arial"/>
                <a:ea typeface="Arial"/>
                <a:cs typeface="Arial"/>
                <a:sym typeface="Arial"/>
              </a:defRPr>
            </a:lvl3pPr>
            <a:lvl4pPr marL="0" lvl="3" indent="0" algn="r">
              <a:spcBef>
                <a:spcPts val="0"/>
              </a:spcBef>
              <a:buNone/>
              <a:defRPr sz="800" b="0" i="0" u="none" strike="noStrike" cap="none">
                <a:solidFill>
                  <a:schemeClr val="lt1"/>
                </a:solidFill>
                <a:latin typeface="Arial"/>
                <a:ea typeface="Arial"/>
                <a:cs typeface="Arial"/>
                <a:sym typeface="Arial"/>
              </a:defRPr>
            </a:lvl4pPr>
            <a:lvl5pPr marL="0" lvl="4" indent="0" algn="r">
              <a:spcBef>
                <a:spcPts val="0"/>
              </a:spcBef>
              <a:buNone/>
              <a:defRPr sz="800" b="0" i="0" u="none" strike="noStrike" cap="none">
                <a:solidFill>
                  <a:schemeClr val="lt1"/>
                </a:solidFill>
                <a:latin typeface="Arial"/>
                <a:ea typeface="Arial"/>
                <a:cs typeface="Arial"/>
                <a:sym typeface="Arial"/>
              </a:defRPr>
            </a:lvl5pPr>
            <a:lvl6pPr marL="0" lvl="5" indent="0" algn="r">
              <a:spcBef>
                <a:spcPts val="0"/>
              </a:spcBef>
              <a:buNone/>
              <a:defRPr sz="800" b="0" i="0" u="none" strike="noStrike" cap="none">
                <a:solidFill>
                  <a:schemeClr val="lt1"/>
                </a:solidFill>
                <a:latin typeface="Arial"/>
                <a:ea typeface="Arial"/>
                <a:cs typeface="Arial"/>
                <a:sym typeface="Arial"/>
              </a:defRPr>
            </a:lvl6pPr>
            <a:lvl7pPr marL="0" lvl="6" indent="0" algn="r">
              <a:spcBef>
                <a:spcPts val="0"/>
              </a:spcBef>
              <a:buNone/>
              <a:defRPr sz="800" b="0" i="0" u="none" strike="noStrike" cap="none">
                <a:solidFill>
                  <a:schemeClr val="lt1"/>
                </a:solidFill>
                <a:latin typeface="Arial"/>
                <a:ea typeface="Arial"/>
                <a:cs typeface="Arial"/>
                <a:sym typeface="Arial"/>
              </a:defRPr>
            </a:lvl7pPr>
            <a:lvl8pPr marL="0" lvl="7" indent="0" algn="r">
              <a:spcBef>
                <a:spcPts val="0"/>
              </a:spcBef>
              <a:buNone/>
              <a:defRPr sz="800" b="0" i="0" u="none" strike="noStrike" cap="none">
                <a:solidFill>
                  <a:schemeClr val="lt1"/>
                </a:solidFill>
                <a:latin typeface="Arial"/>
                <a:ea typeface="Arial"/>
                <a:cs typeface="Arial"/>
                <a:sym typeface="Arial"/>
              </a:defRPr>
            </a:lvl8pPr>
            <a:lvl9pPr marL="0" lvl="8" indent="0" algn="r">
              <a:spcBef>
                <a:spcPts val="0"/>
              </a:spcBef>
              <a:buNone/>
              <a:defRPr sz="8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Number Large 2">
  <p:cSld name="Number Large 2">
    <p:spTree>
      <p:nvGrpSpPr>
        <p:cNvPr id="1" name="Shape 274"/>
        <p:cNvGrpSpPr/>
        <p:nvPr/>
      </p:nvGrpSpPr>
      <p:grpSpPr>
        <a:xfrm>
          <a:off x="0" y="0"/>
          <a:ext cx="0" cy="0"/>
          <a:chOff x="0" y="0"/>
          <a:chExt cx="0" cy="0"/>
        </a:xfrm>
      </p:grpSpPr>
      <p:sp>
        <p:nvSpPr>
          <p:cNvPr id="275" name="Google Shape;275;p56"/>
          <p:cNvSpPr txBox="1">
            <a:spLocks noGrp="1"/>
          </p:cNvSpPr>
          <p:nvPr>
            <p:ph type="title"/>
          </p:nvPr>
        </p:nvSpPr>
        <p:spPr>
          <a:xfrm>
            <a:off x="1219199" y="4953000"/>
            <a:ext cx="9762068" cy="1236133"/>
          </a:xfrm>
          <a:prstGeom prst="rect">
            <a:avLst/>
          </a:prstGeom>
          <a:noFill/>
          <a:ln>
            <a:noFill/>
          </a:ln>
        </p:spPr>
        <p:txBody>
          <a:bodyPr spcFirstLastPara="1" wrap="square" lIns="91425" tIns="45700" rIns="91425" bIns="45700" anchor="ctr" anchorCtr="0">
            <a:normAutofit/>
          </a:bodyPr>
          <a:lstStyle>
            <a:lvl1pPr lvl="0" algn="ctr">
              <a:lnSpc>
                <a:spcPct val="110000"/>
              </a:lnSpc>
              <a:spcBef>
                <a:spcPts val="0"/>
              </a:spcBef>
              <a:spcAft>
                <a:spcPts val="0"/>
              </a:spcAft>
              <a:buClr>
                <a:schemeClr val="dk1"/>
              </a:buClr>
              <a:buSzPts val="2600"/>
              <a:buFont typeface="Arial"/>
              <a:buNone/>
              <a:defRPr sz="2600" b="0">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6" name="Google Shape;276;p56"/>
          <p:cNvSpPr txBox="1">
            <a:spLocks noGrp="1"/>
          </p:cNvSpPr>
          <p:nvPr>
            <p:ph type="body" idx="1"/>
          </p:nvPr>
        </p:nvSpPr>
        <p:spPr>
          <a:xfrm>
            <a:off x="822960" y="787400"/>
            <a:ext cx="10543032" cy="4682067"/>
          </a:xfrm>
          <a:prstGeom prst="rect">
            <a:avLst/>
          </a:prstGeom>
          <a:noFill/>
          <a:ln>
            <a:noFill/>
          </a:ln>
        </p:spPr>
        <p:txBody>
          <a:bodyPr spcFirstLastPara="1" wrap="square" lIns="91425" tIns="45700" rIns="91425" bIns="45700" anchor="b" anchorCtr="0">
            <a:normAutofit/>
          </a:bodyPr>
          <a:lstStyle>
            <a:lvl1pPr marL="457200" lvl="0" indent="-228600" algn="ctr">
              <a:lnSpc>
                <a:spcPct val="90000"/>
              </a:lnSpc>
              <a:spcBef>
                <a:spcPts val="1000"/>
              </a:spcBef>
              <a:spcAft>
                <a:spcPts val="0"/>
              </a:spcAft>
              <a:buClr>
                <a:schemeClr val="dk1"/>
              </a:buClr>
              <a:buSzPts val="33500"/>
              <a:buNone/>
              <a:defRPr sz="33500" b="1">
                <a:solidFill>
                  <a:schemeClr val="dk1"/>
                </a:solidFill>
                <a:latin typeface="Arial"/>
                <a:ea typeface="Arial"/>
                <a:cs typeface="Arial"/>
                <a:sym typeface="Arial"/>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7" name="Google Shape;277;p56"/>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278" name="Google Shape;278;p56"/>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C8E791CF-CAEF-426D-8753-C53A559DDDC5}" type="datetime1">
              <a:rPr lang="en-US" smtClean="0"/>
              <a:t>5/28/2026</a:t>
            </a:fld>
            <a:endParaRPr/>
          </a:p>
        </p:txBody>
      </p:sp>
      <p:sp>
        <p:nvSpPr>
          <p:cNvPr id="279" name="Google Shape;279;p56"/>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b="0" i="0" u="none" strike="noStrike" cap="none">
                <a:solidFill>
                  <a:schemeClr val="dk1"/>
                </a:solidFill>
                <a:latin typeface="Arial"/>
                <a:ea typeface="Arial"/>
                <a:cs typeface="Arial"/>
                <a:sym typeface="Arial"/>
              </a:defRPr>
            </a:lvl1pPr>
            <a:lvl2pPr marL="0" lvl="1" indent="0" algn="r">
              <a:spcBef>
                <a:spcPts val="0"/>
              </a:spcBef>
              <a:buNone/>
              <a:defRPr sz="800" b="0" i="0" u="none" strike="noStrike" cap="none">
                <a:solidFill>
                  <a:schemeClr val="dk1"/>
                </a:solidFill>
                <a:latin typeface="Arial"/>
                <a:ea typeface="Arial"/>
                <a:cs typeface="Arial"/>
                <a:sym typeface="Arial"/>
              </a:defRPr>
            </a:lvl2pPr>
            <a:lvl3pPr marL="0" lvl="2" indent="0" algn="r">
              <a:spcBef>
                <a:spcPts val="0"/>
              </a:spcBef>
              <a:buNone/>
              <a:defRPr sz="800" b="0" i="0" u="none" strike="noStrike" cap="none">
                <a:solidFill>
                  <a:schemeClr val="dk1"/>
                </a:solidFill>
                <a:latin typeface="Arial"/>
                <a:ea typeface="Arial"/>
                <a:cs typeface="Arial"/>
                <a:sym typeface="Arial"/>
              </a:defRPr>
            </a:lvl3pPr>
            <a:lvl4pPr marL="0" lvl="3" indent="0" algn="r">
              <a:spcBef>
                <a:spcPts val="0"/>
              </a:spcBef>
              <a:buNone/>
              <a:defRPr sz="800" b="0" i="0" u="none" strike="noStrike" cap="none">
                <a:solidFill>
                  <a:schemeClr val="dk1"/>
                </a:solidFill>
                <a:latin typeface="Arial"/>
                <a:ea typeface="Arial"/>
                <a:cs typeface="Arial"/>
                <a:sym typeface="Arial"/>
              </a:defRPr>
            </a:lvl4pPr>
            <a:lvl5pPr marL="0" lvl="4" indent="0" algn="r">
              <a:spcBef>
                <a:spcPts val="0"/>
              </a:spcBef>
              <a:buNone/>
              <a:defRPr sz="800" b="0" i="0" u="none" strike="noStrike" cap="none">
                <a:solidFill>
                  <a:schemeClr val="dk1"/>
                </a:solidFill>
                <a:latin typeface="Arial"/>
                <a:ea typeface="Arial"/>
                <a:cs typeface="Arial"/>
                <a:sym typeface="Arial"/>
              </a:defRPr>
            </a:lvl5pPr>
            <a:lvl6pPr marL="0" lvl="5" indent="0" algn="r">
              <a:spcBef>
                <a:spcPts val="0"/>
              </a:spcBef>
              <a:buNone/>
              <a:defRPr sz="800" b="0" i="0" u="none" strike="noStrike" cap="none">
                <a:solidFill>
                  <a:schemeClr val="dk1"/>
                </a:solidFill>
                <a:latin typeface="Arial"/>
                <a:ea typeface="Arial"/>
                <a:cs typeface="Arial"/>
                <a:sym typeface="Arial"/>
              </a:defRPr>
            </a:lvl6pPr>
            <a:lvl7pPr marL="0" lvl="6" indent="0" algn="r">
              <a:spcBef>
                <a:spcPts val="0"/>
              </a:spcBef>
              <a:buNone/>
              <a:defRPr sz="800" b="0" i="0" u="none" strike="noStrike" cap="none">
                <a:solidFill>
                  <a:schemeClr val="dk1"/>
                </a:solidFill>
                <a:latin typeface="Arial"/>
                <a:ea typeface="Arial"/>
                <a:cs typeface="Arial"/>
                <a:sym typeface="Arial"/>
              </a:defRPr>
            </a:lvl7pPr>
            <a:lvl8pPr marL="0" lvl="7" indent="0" algn="r">
              <a:spcBef>
                <a:spcPts val="0"/>
              </a:spcBef>
              <a:buNone/>
              <a:defRPr sz="800" b="0" i="0" u="none" strike="noStrike" cap="none">
                <a:solidFill>
                  <a:schemeClr val="dk1"/>
                </a:solidFill>
                <a:latin typeface="Arial"/>
                <a:ea typeface="Arial"/>
                <a:cs typeface="Arial"/>
                <a:sym typeface="Arial"/>
              </a:defRPr>
            </a:lvl8pPr>
            <a:lvl9pPr marL="0" lvl="8" indent="0" algn="r">
              <a:spcBef>
                <a:spcPts val="0"/>
              </a:spcBef>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Number Large 3">
  <p:cSld name="Number Large 3">
    <p:spTree>
      <p:nvGrpSpPr>
        <p:cNvPr id="1" name="Shape 280"/>
        <p:cNvGrpSpPr/>
        <p:nvPr/>
      </p:nvGrpSpPr>
      <p:grpSpPr>
        <a:xfrm>
          <a:off x="0" y="0"/>
          <a:ext cx="0" cy="0"/>
          <a:chOff x="0" y="0"/>
          <a:chExt cx="0" cy="0"/>
        </a:xfrm>
      </p:grpSpPr>
      <p:sp>
        <p:nvSpPr>
          <p:cNvPr id="281" name="Google Shape;281;p57"/>
          <p:cNvSpPr txBox="1">
            <a:spLocks noGrp="1"/>
          </p:cNvSpPr>
          <p:nvPr>
            <p:ph type="title"/>
          </p:nvPr>
        </p:nvSpPr>
        <p:spPr>
          <a:xfrm>
            <a:off x="1219199" y="4893733"/>
            <a:ext cx="9762068" cy="1059806"/>
          </a:xfrm>
          <a:prstGeom prst="rect">
            <a:avLst/>
          </a:prstGeom>
          <a:noFill/>
          <a:ln>
            <a:noFill/>
          </a:ln>
        </p:spPr>
        <p:txBody>
          <a:bodyPr spcFirstLastPara="1" wrap="square" lIns="91425" tIns="45700" rIns="91425" bIns="45700" anchor="ctr" anchorCtr="0">
            <a:normAutofit/>
          </a:bodyPr>
          <a:lstStyle>
            <a:lvl1pPr lvl="0" algn="ctr">
              <a:lnSpc>
                <a:spcPct val="110000"/>
              </a:lnSpc>
              <a:spcBef>
                <a:spcPts val="0"/>
              </a:spcBef>
              <a:spcAft>
                <a:spcPts val="0"/>
              </a:spcAft>
              <a:buClr>
                <a:srgbClr val="107573"/>
              </a:buClr>
              <a:buSzPts val="2600"/>
              <a:buFont typeface="Arial"/>
              <a:buNone/>
              <a:defRPr sz="2600" b="0">
                <a:solidFill>
                  <a:srgbClr val="107573"/>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2" name="Google Shape;282;p57"/>
          <p:cNvSpPr txBox="1">
            <a:spLocks noGrp="1"/>
          </p:cNvSpPr>
          <p:nvPr>
            <p:ph type="body" idx="1"/>
          </p:nvPr>
        </p:nvSpPr>
        <p:spPr>
          <a:xfrm>
            <a:off x="822960" y="484094"/>
            <a:ext cx="10543032" cy="4536141"/>
          </a:xfrm>
          <a:prstGeom prst="rect">
            <a:avLst/>
          </a:prstGeom>
          <a:noFill/>
          <a:ln>
            <a:noFill/>
          </a:ln>
        </p:spPr>
        <p:txBody>
          <a:bodyPr spcFirstLastPara="1" wrap="square" lIns="91425" tIns="45700" rIns="91425" bIns="45700" anchor="b" anchorCtr="0">
            <a:normAutofit/>
          </a:bodyPr>
          <a:lstStyle>
            <a:lvl1pPr marL="457200" lvl="0" indent="-228600" algn="ctr">
              <a:lnSpc>
                <a:spcPct val="90000"/>
              </a:lnSpc>
              <a:spcBef>
                <a:spcPts val="1000"/>
              </a:spcBef>
              <a:spcAft>
                <a:spcPts val="0"/>
              </a:spcAft>
              <a:buClr>
                <a:srgbClr val="107573"/>
              </a:buClr>
              <a:buSzPts val="27000"/>
              <a:buNone/>
              <a:defRPr sz="27000" b="1">
                <a:solidFill>
                  <a:srgbClr val="107573"/>
                </a:solidFill>
                <a:latin typeface="Arial"/>
                <a:ea typeface="Arial"/>
                <a:cs typeface="Arial"/>
                <a:sym typeface="Arial"/>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3" name="Google Shape;283;p57"/>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284" name="Google Shape;284;p57"/>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E609E5DE-FCE7-44D8-84A2-500A8FD57872}" type="datetime1">
              <a:rPr lang="en-US" smtClean="0"/>
              <a:t>5/28/2026</a:t>
            </a:fld>
            <a:endParaRPr/>
          </a:p>
        </p:txBody>
      </p:sp>
      <p:sp>
        <p:nvSpPr>
          <p:cNvPr id="285" name="Google Shape;285;p57"/>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2"/>
        <p:cNvGrpSpPr/>
        <p:nvPr/>
      </p:nvGrpSpPr>
      <p:grpSpPr>
        <a:xfrm>
          <a:off x="0" y="0"/>
          <a:ext cx="0" cy="0"/>
          <a:chOff x="0" y="0"/>
          <a:chExt cx="0" cy="0"/>
        </a:xfrm>
      </p:grpSpPr>
      <p:sp>
        <p:nvSpPr>
          <p:cNvPr id="43" name="Google Shape;43;p22"/>
          <p:cNvSpPr txBox="1">
            <a:spLocks noGrp="1"/>
          </p:cNvSpPr>
          <p:nvPr>
            <p:ph type="title"/>
          </p:nvPr>
        </p:nvSpPr>
        <p:spPr>
          <a:xfrm>
            <a:off x="612648" y="713232"/>
            <a:ext cx="3595634" cy="1625321"/>
          </a:xfrm>
          <a:prstGeom prst="rect">
            <a:avLst/>
          </a:prstGeom>
          <a:noFill/>
          <a:ln>
            <a:noFill/>
          </a:ln>
        </p:spPr>
        <p:txBody>
          <a:bodyPr spcFirstLastPara="1" wrap="square" lIns="91425" tIns="45700" rIns="91425" bIns="45700" anchor="t" anchorCtr="0">
            <a:normAutofit/>
          </a:bodyPr>
          <a:lstStyle>
            <a:lvl1pPr lvl="0" algn="l">
              <a:lnSpc>
                <a:spcPct val="95000"/>
              </a:lnSpc>
              <a:spcBef>
                <a:spcPts val="0"/>
              </a:spcBef>
              <a:spcAft>
                <a:spcPts val="0"/>
              </a:spcAft>
              <a:buClr>
                <a:schemeClr val="dk1"/>
              </a:buClr>
              <a:buSzPts val="2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22"/>
          <p:cNvSpPr txBox="1">
            <a:spLocks noGrp="1"/>
          </p:cNvSpPr>
          <p:nvPr>
            <p:ph type="body" idx="1"/>
          </p:nvPr>
        </p:nvSpPr>
        <p:spPr>
          <a:xfrm>
            <a:off x="612648" y="2590800"/>
            <a:ext cx="3595634" cy="3713584"/>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000"/>
              </a:spcBef>
              <a:spcAft>
                <a:spcPts val="0"/>
              </a:spcAft>
              <a:buClr>
                <a:schemeClr val="dk1"/>
              </a:buClr>
              <a:buSzPts val="1600"/>
              <a:buNone/>
              <a:defRPr sz="1600"/>
            </a:lvl1pPr>
            <a:lvl2pPr marL="914400" lvl="1" indent="-228600" algn="l">
              <a:lnSpc>
                <a:spcPct val="120000"/>
              </a:lnSpc>
              <a:spcBef>
                <a:spcPts val="500"/>
              </a:spcBef>
              <a:spcAft>
                <a:spcPts val="0"/>
              </a:spcAft>
              <a:buClr>
                <a:schemeClr val="dk1"/>
              </a:buClr>
              <a:buSzPts val="1400"/>
              <a:buNone/>
              <a:defRPr sz="1400"/>
            </a:lvl2pPr>
            <a:lvl3pPr marL="1371600" lvl="2" indent="-228600" algn="l">
              <a:lnSpc>
                <a:spcPct val="120000"/>
              </a:lnSpc>
              <a:spcBef>
                <a:spcPts val="500"/>
              </a:spcBef>
              <a:spcAft>
                <a:spcPts val="0"/>
              </a:spcAft>
              <a:buClr>
                <a:schemeClr val="dk1"/>
              </a:buClr>
              <a:buSzPts val="1200"/>
              <a:buNone/>
              <a:defRPr sz="1200"/>
            </a:lvl3pPr>
            <a:lvl4pPr marL="1828800" lvl="3" indent="-228600" algn="l">
              <a:lnSpc>
                <a:spcPct val="120000"/>
              </a:lnSpc>
              <a:spcBef>
                <a:spcPts val="500"/>
              </a:spcBef>
              <a:spcAft>
                <a:spcPts val="0"/>
              </a:spcAft>
              <a:buClr>
                <a:schemeClr val="dk1"/>
              </a:buClr>
              <a:buSzPts val="1000"/>
              <a:buNone/>
              <a:defRPr sz="1000"/>
            </a:lvl4pPr>
            <a:lvl5pPr marL="2286000" lvl="4" indent="-228600" algn="l">
              <a:lnSpc>
                <a:spcPct val="12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5" name="Google Shape;45;p22"/>
          <p:cNvSpPr txBox="1">
            <a:spLocks noGrp="1"/>
          </p:cNvSpPr>
          <p:nvPr>
            <p:ph type="body" idx="2"/>
          </p:nvPr>
        </p:nvSpPr>
        <p:spPr>
          <a:xfrm>
            <a:off x="5134708" y="713232"/>
            <a:ext cx="6440258" cy="5591152"/>
          </a:xfrm>
          <a:prstGeom prst="rect">
            <a:avLst/>
          </a:prstGeom>
          <a:noFill/>
          <a:ln>
            <a:noFill/>
          </a:ln>
        </p:spPr>
        <p:txBody>
          <a:bodyPr spcFirstLastPara="1" wrap="square" lIns="91425" tIns="45700" rIns="91425" bIns="45700" anchor="t" anchorCtr="0">
            <a:normAutofit/>
          </a:bodyPr>
          <a:lstStyle>
            <a:lvl1pPr marL="457200" lvl="0" indent="-317500" algn="l">
              <a:lnSpc>
                <a:spcPct val="120000"/>
              </a:lnSpc>
              <a:spcBef>
                <a:spcPts val="1000"/>
              </a:spcBef>
              <a:spcAft>
                <a:spcPts val="0"/>
              </a:spcAft>
              <a:buClr>
                <a:schemeClr val="dk1"/>
              </a:buClr>
              <a:buSzPts val="1400"/>
              <a:buChar char="•"/>
              <a:defRPr/>
            </a:lvl1pPr>
            <a:lvl2pPr marL="914400" lvl="1" indent="-317500" algn="l">
              <a:lnSpc>
                <a:spcPct val="120000"/>
              </a:lnSpc>
              <a:spcBef>
                <a:spcPts val="500"/>
              </a:spcBef>
              <a:spcAft>
                <a:spcPts val="0"/>
              </a:spcAft>
              <a:buClr>
                <a:schemeClr val="dk1"/>
              </a:buClr>
              <a:buSzPts val="1400"/>
              <a:buChar char="•"/>
              <a:defRPr/>
            </a:lvl2pPr>
            <a:lvl3pPr marL="1371600" lvl="2" indent="-317500" algn="l">
              <a:lnSpc>
                <a:spcPct val="120000"/>
              </a:lnSpc>
              <a:spcBef>
                <a:spcPts val="500"/>
              </a:spcBef>
              <a:spcAft>
                <a:spcPts val="0"/>
              </a:spcAft>
              <a:buClr>
                <a:schemeClr val="dk1"/>
              </a:buClr>
              <a:buSzPts val="1400"/>
              <a:buChar char="•"/>
              <a:defRPr/>
            </a:lvl3pPr>
            <a:lvl4pPr marL="1828800" lvl="3" indent="-317500" algn="l">
              <a:lnSpc>
                <a:spcPct val="120000"/>
              </a:lnSpc>
              <a:spcBef>
                <a:spcPts val="500"/>
              </a:spcBef>
              <a:spcAft>
                <a:spcPts val="0"/>
              </a:spcAft>
              <a:buClr>
                <a:schemeClr val="dk1"/>
              </a:buClr>
              <a:buSzPts val="1400"/>
              <a:buChar char="•"/>
              <a:defRPr/>
            </a:lvl4pPr>
            <a:lvl5pPr marL="2286000" lvl="4" indent="-317500" algn="l">
              <a:lnSpc>
                <a:spcPct val="120000"/>
              </a:lnSpc>
              <a:spcBef>
                <a:spcPts val="500"/>
              </a:spcBef>
              <a:spcAft>
                <a:spcPts val="0"/>
              </a:spcAft>
              <a:buClr>
                <a:schemeClr val="dk1"/>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2"/>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47" name="Google Shape;47;p22"/>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45292AD9-2BBD-4E68-B7B6-1B5309362025}" type="datetime1">
              <a:rPr lang="en-US" smtClean="0"/>
              <a:t>5/28/2026</a:t>
            </a:fld>
            <a:endParaRPr/>
          </a:p>
        </p:txBody>
      </p:sp>
      <p:sp>
        <p:nvSpPr>
          <p:cNvPr id="48" name="Google Shape;48;p22"/>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Number Large 4">
  <p:cSld name="Number Large 4">
    <p:bg>
      <p:bgPr>
        <a:solidFill>
          <a:srgbClr val="107573"/>
        </a:solidFill>
        <a:effectLst/>
      </p:bgPr>
    </p:bg>
    <p:spTree>
      <p:nvGrpSpPr>
        <p:cNvPr id="1" name="Shape 286"/>
        <p:cNvGrpSpPr/>
        <p:nvPr/>
      </p:nvGrpSpPr>
      <p:grpSpPr>
        <a:xfrm>
          <a:off x="0" y="0"/>
          <a:ext cx="0" cy="0"/>
          <a:chOff x="0" y="0"/>
          <a:chExt cx="0" cy="0"/>
        </a:xfrm>
      </p:grpSpPr>
      <p:sp>
        <p:nvSpPr>
          <p:cNvPr id="287" name="Google Shape;287;p58"/>
          <p:cNvSpPr txBox="1">
            <a:spLocks noGrp="1"/>
          </p:cNvSpPr>
          <p:nvPr>
            <p:ph type="title"/>
          </p:nvPr>
        </p:nvSpPr>
        <p:spPr>
          <a:xfrm>
            <a:off x="2377440" y="4809744"/>
            <a:ext cx="7525512" cy="1269323"/>
          </a:xfrm>
          <a:prstGeom prst="rect">
            <a:avLst/>
          </a:prstGeom>
          <a:noFill/>
          <a:ln>
            <a:noFill/>
          </a:ln>
        </p:spPr>
        <p:txBody>
          <a:bodyPr spcFirstLastPara="1" wrap="square" lIns="91425" tIns="45700" rIns="91425" bIns="45700" anchor="b" anchorCtr="0">
            <a:normAutofit/>
          </a:bodyPr>
          <a:lstStyle>
            <a:lvl1pPr lvl="0" algn="ctr">
              <a:lnSpc>
                <a:spcPct val="110000"/>
              </a:lnSpc>
              <a:spcBef>
                <a:spcPts val="0"/>
              </a:spcBef>
              <a:spcAft>
                <a:spcPts val="0"/>
              </a:spcAft>
              <a:buClr>
                <a:schemeClr val="lt1"/>
              </a:buClr>
              <a:buSzPts val="2800"/>
              <a:buFont typeface="Arial"/>
              <a:buNone/>
              <a:defRPr sz="2800" b="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8" name="Google Shape;288;p58"/>
          <p:cNvSpPr txBox="1">
            <a:spLocks noGrp="1"/>
          </p:cNvSpPr>
          <p:nvPr>
            <p:ph type="body" idx="1"/>
          </p:nvPr>
        </p:nvSpPr>
        <p:spPr>
          <a:xfrm>
            <a:off x="822960" y="716282"/>
            <a:ext cx="10543032" cy="4206240"/>
          </a:xfrm>
          <a:prstGeom prst="rect">
            <a:avLst/>
          </a:prstGeom>
          <a:noFill/>
          <a:ln>
            <a:noFill/>
          </a:ln>
        </p:spPr>
        <p:txBody>
          <a:bodyPr spcFirstLastPara="1" wrap="square" lIns="91425" tIns="45700" rIns="91425" bIns="45700" anchor="b" anchorCtr="0">
            <a:normAutofit/>
          </a:bodyPr>
          <a:lstStyle>
            <a:lvl1pPr marL="457200" lvl="0" indent="-228600" algn="ctr">
              <a:lnSpc>
                <a:spcPct val="90000"/>
              </a:lnSpc>
              <a:spcBef>
                <a:spcPts val="1000"/>
              </a:spcBef>
              <a:spcAft>
                <a:spcPts val="0"/>
              </a:spcAft>
              <a:buClr>
                <a:schemeClr val="lt1"/>
              </a:buClr>
              <a:buSzPts val="27800"/>
              <a:buNone/>
              <a:defRPr sz="27800" b="1">
                <a:solidFill>
                  <a:schemeClr val="lt1"/>
                </a:solidFill>
                <a:latin typeface="Arial"/>
                <a:ea typeface="Arial"/>
                <a:cs typeface="Arial"/>
                <a:sym typeface="Arial"/>
              </a:defRPr>
            </a:lvl1pPr>
            <a:lvl2pPr marL="914400" lvl="1" indent="-342900" algn="l">
              <a:lnSpc>
                <a:spcPct val="120000"/>
              </a:lnSpc>
              <a:spcBef>
                <a:spcPts val="500"/>
              </a:spcBef>
              <a:spcAft>
                <a:spcPts val="0"/>
              </a:spcAft>
              <a:buClr>
                <a:schemeClr val="lt1"/>
              </a:buClr>
              <a:buSzPts val="1800"/>
              <a:buChar char="•"/>
              <a:defRPr/>
            </a:lvl2pPr>
            <a:lvl3pPr marL="1371600" lvl="2" indent="-342900" algn="l">
              <a:lnSpc>
                <a:spcPct val="120000"/>
              </a:lnSpc>
              <a:spcBef>
                <a:spcPts val="500"/>
              </a:spcBef>
              <a:spcAft>
                <a:spcPts val="0"/>
              </a:spcAft>
              <a:buClr>
                <a:schemeClr val="lt1"/>
              </a:buClr>
              <a:buSzPts val="1800"/>
              <a:buChar char="•"/>
              <a:defRPr/>
            </a:lvl3pPr>
            <a:lvl4pPr marL="1828800" lvl="3" indent="-342900" algn="l">
              <a:lnSpc>
                <a:spcPct val="120000"/>
              </a:lnSpc>
              <a:spcBef>
                <a:spcPts val="500"/>
              </a:spcBef>
              <a:spcAft>
                <a:spcPts val="0"/>
              </a:spcAft>
              <a:buClr>
                <a:schemeClr val="lt1"/>
              </a:buClr>
              <a:buSzPts val="1800"/>
              <a:buChar char="•"/>
              <a:defRPr/>
            </a:lvl4pPr>
            <a:lvl5pPr marL="2286000" lvl="4" indent="-342900" algn="l">
              <a:lnSpc>
                <a:spcPct val="12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89" name="Google Shape;289;p58"/>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290" name="Google Shape;290;p58"/>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674201B0-F46E-4199-A375-EEC1AB61A143}" type="datetime1">
              <a:rPr lang="en-US" smtClean="0"/>
              <a:t>5/28/2026</a:t>
            </a:fld>
            <a:endParaRPr/>
          </a:p>
        </p:txBody>
      </p:sp>
      <p:sp>
        <p:nvSpPr>
          <p:cNvPr id="291" name="Google Shape;291;p58"/>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tatement">
  <p:cSld name="Statement">
    <p:bg>
      <p:bgPr>
        <a:solidFill>
          <a:schemeClr val="dk1"/>
        </a:solidFill>
        <a:effectLst/>
      </p:bgPr>
    </p:bg>
    <p:spTree>
      <p:nvGrpSpPr>
        <p:cNvPr id="1" name="Shape 292"/>
        <p:cNvGrpSpPr/>
        <p:nvPr/>
      </p:nvGrpSpPr>
      <p:grpSpPr>
        <a:xfrm>
          <a:off x="0" y="0"/>
          <a:ext cx="0" cy="0"/>
          <a:chOff x="0" y="0"/>
          <a:chExt cx="0" cy="0"/>
        </a:xfrm>
      </p:grpSpPr>
      <p:sp>
        <p:nvSpPr>
          <p:cNvPr id="293" name="Google Shape;293;p59"/>
          <p:cNvSpPr txBox="1">
            <a:spLocks noGrp="1"/>
          </p:cNvSpPr>
          <p:nvPr>
            <p:ph type="title"/>
          </p:nvPr>
        </p:nvSpPr>
        <p:spPr>
          <a:xfrm>
            <a:off x="612648" y="-1133856"/>
            <a:ext cx="10652760" cy="914400"/>
          </a:xfrm>
          <a:prstGeom prst="rect">
            <a:avLst/>
          </a:prstGeom>
          <a:noFill/>
          <a:ln>
            <a:noFill/>
          </a:ln>
        </p:spPr>
        <p:txBody>
          <a:bodyPr spcFirstLastPara="1" wrap="square" lIns="91425" tIns="45700" rIns="91425" bIns="45700" anchor="b" anchorCtr="0">
            <a:normAutofit/>
          </a:bodyPr>
          <a:lstStyle>
            <a:lvl1pPr lvl="0" algn="l">
              <a:lnSpc>
                <a:spcPct val="95000"/>
              </a:lnSpc>
              <a:spcBef>
                <a:spcPts val="0"/>
              </a:spcBef>
              <a:spcAft>
                <a:spcPts val="0"/>
              </a:spcAft>
              <a:buClr>
                <a:schemeClr val="dk1"/>
              </a:buClr>
              <a:buSzPts val="2800"/>
              <a:buFont typeface="Arial"/>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4" name="Google Shape;294;p59"/>
          <p:cNvSpPr txBox="1">
            <a:spLocks noGrp="1"/>
          </p:cNvSpPr>
          <p:nvPr>
            <p:ph type="body" idx="1"/>
          </p:nvPr>
        </p:nvSpPr>
        <p:spPr>
          <a:xfrm>
            <a:off x="59264" y="42335"/>
            <a:ext cx="11517039" cy="6172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8000"/>
              <a:buNone/>
              <a:defRPr sz="8000" b="1"/>
            </a:lvl1pPr>
            <a:lvl2pPr marL="914400" lvl="1" indent="-228600" algn="l">
              <a:lnSpc>
                <a:spcPct val="90000"/>
              </a:lnSpc>
              <a:spcBef>
                <a:spcPts val="500"/>
              </a:spcBef>
              <a:spcAft>
                <a:spcPts val="0"/>
              </a:spcAft>
              <a:buClr>
                <a:schemeClr val="lt1"/>
              </a:buClr>
              <a:buSzPts val="7200"/>
              <a:buNone/>
              <a:defRPr sz="7200" b="1"/>
            </a:lvl2pPr>
            <a:lvl3pPr marL="1371600" lvl="2" indent="-228600" algn="l">
              <a:lnSpc>
                <a:spcPct val="90000"/>
              </a:lnSpc>
              <a:spcBef>
                <a:spcPts val="500"/>
              </a:spcBef>
              <a:spcAft>
                <a:spcPts val="0"/>
              </a:spcAft>
              <a:buClr>
                <a:schemeClr val="lt1"/>
              </a:buClr>
              <a:buSzPts val="6600"/>
              <a:buNone/>
              <a:defRPr sz="6600" b="1"/>
            </a:lvl3pPr>
            <a:lvl4pPr marL="1828800" lvl="3" indent="-228600" algn="l">
              <a:lnSpc>
                <a:spcPct val="90000"/>
              </a:lnSpc>
              <a:spcBef>
                <a:spcPts val="500"/>
              </a:spcBef>
              <a:spcAft>
                <a:spcPts val="0"/>
              </a:spcAft>
              <a:buClr>
                <a:schemeClr val="lt1"/>
              </a:buClr>
              <a:buSzPts val="6000"/>
              <a:buNone/>
              <a:defRPr sz="6000" b="1"/>
            </a:lvl4pPr>
            <a:lvl5pPr marL="2286000" lvl="4" indent="-228600" algn="l">
              <a:lnSpc>
                <a:spcPct val="90000"/>
              </a:lnSpc>
              <a:spcBef>
                <a:spcPts val="500"/>
              </a:spcBef>
              <a:spcAft>
                <a:spcPts val="0"/>
              </a:spcAft>
              <a:buClr>
                <a:schemeClr val="lt1"/>
              </a:buClr>
              <a:buSzPts val="5400"/>
              <a:buNone/>
              <a:defRPr sz="5400" b="1"/>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95" name="Google Shape;295;p59"/>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296" name="Google Shape;296;p59"/>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C43EAEF-1D51-4390-8C51-8B1DA8CFFA45}" type="datetime1">
              <a:rPr lang="en-US" smtClean="0"/>
              <a:t>5/28/2026</a:t>
            </a:fld>
            <a:endParaRPr/>
          </a:p>
        </p:txBody>
      </p:sp>
      <p:sp>
        <p:nvSpPr>
          <p:cNvPr id="297" name="Google Shape;297;p59"/>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tatement 2">
  <p:cSld name="Statement 2">
    <p:spTree>
      <p:nvGrpSpPr>
        <p:cNvPr id="1" name="Shape 298"/>
        <p:cNvGrpSpPr/>
        <p:nvPr/>
      </p:nvGrpSpPr>
      <p:grpSpPr>
        <a:xfrm>
          <a:off x="0" y="0"/>
          <a:ext cx="0" cy="0"/>
          <a:chOff x="0" y="0"/>
          <a:chExt cx="0" cy="0"/>
        </a:xfrm>
      </p:grpSpPr>
      <p:sp>
        <p:nvSpPr>
          <p:cNvPr id="299" name="Google Shape;299;p60"/>
          <p:cNvSpPr txBox="1">
            <a:spLocks noGrp="1"/>
          </p:cNvSpPr>
          <p:nvPr>
            <p:ph type="title"/>
          </p:nvPr>
        </p:nvSpPr>
        <p:spPr>
          <a:xfrm>
            <a:off x="612648" y="-1133856"/>
            <a:ext cx="10652760" cy="914400"/>
          </a:xfrm>
          <a:prstGeom prst="rect">
            <a:avLst/>
          </a:prstGeom>
          <a:noFill/>
          <a:ln>
            <a:noFill/>
          </a:ln>
        </p:spPr>
        <p:txBody>
          <a:bodyPr spcFirstLastPara="1" wrap="square" lIns="91425" tIns="45700" rIns="91425" bIns="45700" anchor="b" anchorCtr="0">
            <a:normAutofit/>
          </a:bodyPr>
          <a:lstStyle>
            <a:lvl1pPr lvl="0" algn="l">
              <a:lnSpc>
                <a:spcPct val="95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0" name="Google Shape;300;p60"/>
          <p:cNvSpPr txBox="1">
            <a:spLocks noGrp="1"/>
          </p:cNvSpPr>
          <p:nvPr>
            <p:ph type="body" idx="1"/>
          </p:nvPr>
        </p:nvSpPr>
        <p:spPr>
          <a:xfrm>
            <a:off x="59265" y="42335"/>
            <a:ext cx="11517038" cy="6172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8000"/>
              <a:buNone/>
              <a:defRPr sz="8000" b="1"/>
            </a:lvl1pPr>
            <a:lvl2pPr marL="914400" lvl="1" indent="-228600" algn="l">
              <a:lnSpc>
                <a:spcPct val="90000"/>
              </a:lnSpc>
              <a:spcBef>
                <a:spcPts val="500"/>
              </a:spcBef>
              <a:spcAft>
                <a:spcPts val="0"/>
              </a:spcAft>
              <a:buClr>
                <a:schemeClr val="dk1"/>
              </a:buClr>
              <a:buSzPts val="7200"/>
              <a:buNone/>
              <a:defRPr sz="7200" b="1"/>
            </a:lvl2pPr>
            <a:lvl3pPr marL="1371600" lvl="2" indent="-228600" algn="l">
              <a:lnSpc>
                <a:spcPct val="90000"/>
              </a:lnSpc>
              <a:spcBef>
                <a:spcPts val="500"/>
              </a:spcBef>
              <a:spcAft>
                <a:spcPts val="0"/>
              </a:spcAft>
              <a:buClr>
                <a:schemeClr val="dk1"/>
              </a:buClr>
              <a:buSzPts val="6600"/>
              <a:buNone/>
              <a:defRPr sz="6600" b="1"/>
            </a:lvl3pPr>
            <a:lvl4pPr marL="1828800" lvl="3" indent="-228600" algn="l">
              <a:lnSpc>
                <a:spcPct val="90000"/>
              </a:lnSpc>
              <a:spcBef>
                <a:spcPts val="500"/>
              </a:spcBef>
              <a:spcAft>
                <a:spcPts val="0"/>
              </a:spcAft>
              <a:buClr>
                <a:schemeClr val="dk1"/>
              </a:buClr>
              <a:buSzPts val="6000"/>
              <a:buNone/>
              <a:defRPr sz="6000" b="1"/>
            </a:lvl4pPr>
            <a:lvl5pPr marL="2286000" lvl="4" indent="-228600" algn="l">
              <a:lnSpc>
                <a:spcPct val="90000"/>
              </a:lnSpc>
              <a:spcBef>
                <a:spcPts val="500"/>
              </a:spcBef>
              <a:spcAft>
                <a:spcPts val="0"/>
              </a:spcAft>
              <a:buClr>
                <a:schemeClr val="dk1"/>
              </a:buClr>
              <a:buSzPts val="5400"/>
              <a:buNone/>
              <a:defRPr sz="5400"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1" name="Google Shape;301;p60"/>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302" name="Google Shape;302;p60"/>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E0A8843F-33A6-49F6-853B-880A391C287B}" type="datetime1">
              <a:rPr lang="en-US" smtClean="0"/>
              <a:t>5/28/2026</a:t>
            </a:fld>
            <a:endParaRPr/>
          </a:p>
        </p:txBody>
      </p:sp>
      <p:sp>
        <p:nvSpPr>
          <p:cNvPr id="303" name="Google Shape;303;p60"/>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tatement 3">
  <p:cSld name="Statement 3">
    <p:spTree>
      <p:nvGrpSpPr>
        <p:cNvPr id="1" name="Shape 304"/>
        <p:cNvGrpSpPr/>
        <p:nvPr/>
      </p:nvGrpSpPr>
      <p:grpSpPr>
        <a:xfrm>
          <a:off x="0" y="0"/>
          <a:ext cx="0" cy="0"/>
          <a:chOff x="0" y="0"/>
          <a:chExt cx="0" cy="0"/>
        </a:xfrm>
      </p:grpSpPr>
      <p:sp>
        <p:nvSpPr>
          <p:cNvPr id="305" name="Google Shape;305;p61"/>
          <p:cNvSpPr txBox="1">
            <a:spLocks noGrp="1"/>
          </p:cNvSpPr>
          <p:nvPr>
            <p:ph type="title"/>
          </p:nvPr>
        </p:nvSpPr>
        <p:spPr>
          <a:xfrm>
            <a:off x="612648" y="-1133856"/>
            <a:ext cx="10652760" cy="914400"/>
          </a:xfrm>
          <a:prstGeom prst="rect">
            <a:avLst/>
          </a:prstGeom>
          <a:noFill/>
          <a:ln>
            <a:noFill/>
          </a:ln>
        </p:spPr>
        <p:txBody>
          <a:bodyPr spcFirstLastPara="1" wrap="square" lIns="91425" tIns="45700" rIns="91425" bIns="45700" anchor="b" anchorCtr="0">
            <a:normAutofit/>
          </a:bodyPr>
          <a:lstStyle>
            <a:lvl1pPr lvl="0" algn="l">
              <a:lnSpc>
                <a:spcPct val="95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6" name="Google Shape;306;p61"/>
          <p:cNvSpPr txBox="1">
            <a:spLocks noGrp="1"/>
          </p:cNvSpPr>
          <p:nvPr>
            <p:ph type="ftr" idx="11"/>
          </p:nvPr>
        </p:nvSpPr>
        <p:spPr>
          <a:xfrm>
            <a:off x="612647" y="137160"/>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307" name="Google Shape;307;p61"/>
          <p:cNvSpPr txBox="1">
            <a:spLocks noGrp="1"/>
          </p:cNvSpPr>
          <p:nvPr>
            <p:ph type="dt" idx="10"/>
          </p:nvPr>
        </p:nvSpPr>
        <p:spPr>
          <a:xfrm>
            <a:off x="8893929" y="137160"/>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A9B903CA-215D-40D4-83E8-6DCD905332EE}" type="datetime1">
              <a:rPr lang="en-US" smtClean="0"/>
              <a:t>5/28/2026</a:t>
            </a:fld>
            <a:endParaRPr/>
          </a:p>
        </p:txBody>
      </p:sp>
      <p:sp>
        <p:nvSpPr>
          <p:cNvPr id="308" name="Google Shape;308;p61"/>
          <p:cNvSpPr txBox="1">
            <a:spLocks noGrp="1"/>
          </p:cNvSpPr>
          <p:nvPr>
            <p:ph type="sldNum" idx="12"/>
          </p:nvPr>
        </p:nvSpPr>
        <p:spPr>
          <a:xfrm>
            <a:off x="11147096" y="137160"/>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09" name="Google Shape;309;p61"/>
          <p:cNvSpPr txBox="1">
            <a:spLocks noGrp="1"/>
          </p:cNvSpPr>
          <p:nvPr>
            <p:ph type="body" idx="1"/>
          </p:nvPr>
        </p:nvSpPr>
        <p:spPr>
          <a:xfrm>
            <a:off x="109725" y="755374"/>
            <a:ext cx="10872216" cy="6019229"/>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7200"/>
              <a:buNone/>
              <a:defRPr sz="7200" b="1"/>
            </a:lvl1pPr>
            <a:lvl2pPr marL="914400" lvl="1" indent="-228600" algn="l">
              <a:lnSpc>
                <a:spcPct val="90000"/>
              </a:lnSpc>
              <a:spcBef>
                <a:spcPts val="500"/>
              </a:spcBef>
              <a:spcAft>
                <a:spcPts val="0"/>
              </a:spcAft>
              <a:buClr>
                <a:schemeClr val="dk1"/>
              </a:buClr>
              <a:buSzPts val="6600"/>
              <a:buNone/>
              <a:defRPr sz="6600" b="1"/>
            </a:lvl2pPr>
            <a:lvl3pPr marL="1371600" lvl="2" indent="-228600" algn="l">
              <a:lnSpc>
                <a:spcPct val="90000"/>
              </a:lnSpc>
              <a:spcBef>
                <a:spcPts val="500"/>
              </a:spcBef>
              <a:spcAft>
                <a:spcPts val="0"/>
              </a:spcAft>
              <a:buClr>
                <a:schemeClr val="dk1"/>
              </a:buClr>
              <a:buSzPts val="6000"/>
              <a:buNone/>
              <a:defRPr sz="6000" b="1"/>
            </a:lvl3pPr>
            <a:lvl4pPr marL="1828800" lvl="3" indent="-228600" algn="l">
              <a:lnSpc>
                <a:spcPct val="90000"/>
              </a:lnSpc>
              <a:spcBef>
                <a:spcPts val="500"/>
              </a:spcBef>
              <a:spcAft>
                <a:spcPts val="0"/>
              </a:spcAft>
              <a:buClr>
                <a:schemeClr val="dk1"/>
              </a:buClr>
              <a:buSzPts val="5400"/>
              <a:buNone/>
              <a:defRPr sz="5400" b="1"/>
            </a:lvl4pPr>
            <a:lvl5pPr marL="2286000" lvl="4" indent="-228600" algn="l">
              <a:lnSpc>
                <a:spcPct val="90000"/>
              </a:lnSpc>
              <a:spcBef>
                <a:spcPts val="500"/>
              </a:spcBef>
              <a:spcAft>
                <a:spcPts val="0"/>
              </a:spcAft>
              <a:buClr>
                <a:schemeClr val="dk1"/>
              </a:buClr>
              <a:buSzPts val="4800"/>
              <a:buNone/>
              <a:defRPr sz="4800"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Statement 4">
  <p:cSld name="Statement 4">
    <p:bg>
      <p:bgPr>
        <a:solidFill>
          <a:srgbClr val="107573"/>
        </a:solidFill>
        <a:effectLst/>
      </p:bgPr>
    </p:bg>
    <p:spTree>
      <p:nvGrpSpPr>
        <p:cNvPr id="1" name="Shape 310"/>
        <p:cNvGrpSpPr/>
        <p:nvPr/>
      </p:nvGrpSpPr>
      <p:grpSpPr>
        <a:xfrm>
          <a:off x="0" y="0"/>
          <a:ext cx="0" cy="0"/>
          <a:chOff x="0" y="0"/>
          <a:chExt cx="0" cy="0"/>
        </a:xfrm>
      </p:grpSpPr>
      <p:sp>
        <p:nvSpPr>
          <p:cNvPr id="311" name="Google Shape;311;p62"/>
          <p:cNvSpPr txBox="1">
            <a:spLocks noGrp="1"/>
          </p:cNvSpPr>
          <p:nvPr>
            <p:ph type="title"/>
          </p:nvPr>
        </p:nvSpPr>
        <p:spPr>
          <a:xfrm>
            <a:off x="612648" y="-1133856"/>
            <a:ext cx="10652760" cy="914400"/>
          </a:xfrm>
          <a:prstGeom prst="rect">
            <a:avLst/>
          </a:prstGeom>
          <a:noFill/>
          <a:ln>
            <a:noFill/>
          </a:ln>
        </p:spPr>
        <p:txBody>
          <a:bodyPr spcFirstLastPara="1" wrap="square" lIns="91425" tIns="45700" rIns="91425" bIns="45700" anchor="b" anchorCtr="0">
            <a:normAutofit/>
          </a:bodyPr>
          <a:lstStyle>
            <a:lvl1pPr lvl="0" algn="l">
              <a:lnSpc>
                <a:spcPct val="95000"/>
              </a:lnSpc>
              <a:spcBef>
                <a:spcPts val="0"/>
              </a:spcBef>
              <a:spcAft>
                <a:spcPts val="0"/>
              </a:spcAft>
              <a:buClr>
                <a:schemeClr val="dk1"/>
              </a:buClr>
              <a:buSzPts val="2800"/>
              <a:buFont typeface="Arial"/>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2" name="Google Shape;312;p62"/>
          <p:cNvSpPr txBox="1">
            <a:spLocks noGrp="1"/>
          </p:cNvSpPr>
          <p:nvPr>
            <p:ph type="body" idx="1"/>
          </p:nvPr>
        </p:nvSpPr>
        <p:spPr>
          <a:xfrm>
            <a:off x="64008" y="45720"/>
            <a:ext cx="10872216" cy="6172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7200"/>
              <a:buNone/>
              <a:defRPr sz="7200" b="1"/>
            </a:lvl1pPr>
            <a:lvl2pPr marL="914400" lvl="1" indent="-228600" algn="l">
              <a:lnSpc>
                <a:spcPct val="90000"/>
              </a:lnSpc>
              <a:spcBef>
                <a:spcPts val="500"/>
              </a:spcBef>
              <a:spcAft>
                <a:spcPts val="0"/>
              </a:spcAft>
              <a:buClr>
                <a:schemeClr val="lt1"/>
              </a:buClr>
              <a:buSzPts val="6600"/>
              <a:buNone/>
              <a:defRPr sz="6600" b="1"/>
            </a:lvl2pPr>
            <a:lvl3pPr marL="1371600" lvl="2" indent="-228600" algn="l">
              <a:lnSpc>
                <a:spcPct val="90000"/>
              </a:lnSpc>
              <a:spcBef>
                <a:spcPts val="500"/>
              </a:spcBef>
              <a:spcAft>
                <a:spcPts val="0"/>
              </a:spcAft>
              <a:buClr>
                <a:schemeClr val="lt1"/>
              </a:buClr>
              <a:buSzPts val="6000"/>
              <a:buNone/>
              <a:defRPr sz="6000" b="1"/>
            </a:lvl3pPr>
            <a:lvl4pPr marL="1828800" lvl="3" indent="-228600" algn="l">
              <a:lnSpc>
                <a:spcPct val="90000"/>
              </a:lnSpc>
              <a:spcBef>
                <a:spcPts val="500"/>
              </a:spcBef>
              <a:spcAft>
                <a:spcPts val="0"/>
              </a:spcAft>
              <a:buClr>
                <a:schemeClr val="lt1"/>
              </a:buClr>
              <a:buSzPts val="5400"/>
              <a:buNone/>
              <a:defRPr sz="5400" b="1"/>
            </a:lvl4pPr>
            <a:lvl5pPr marL="2286000" lvl="4" indent="-228600" algn="l">
              <a:lnSpc>
                <a:spcPct val="90000"/>
              </a:lnSpc>
              <a:spcBef>
                <a:spcPts val="500"/>
              </a:spcBef>
              <a:spcAft>
                <a:spcPts val="0"/>
              </a:spcAft>
              <a:buClr>
                <a:schemeClr val="lt1"/>
              </a:buClr>
              <a:buSzPts val="4800"/>
              <a:buNone/>
              <a:defRPr sz="4800" b="1"/>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313" name="Google Shape;313;p62"/>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314" name="Google Shape;314;p62"/>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422240EC-2D5E-4B55-B8FB-8DCA07D29DF0}" type="datetime1">
              <a:rPr lang="en-US" smtClean="0"/>
              <a:t>5/28/2026</a:t>
            </a:fld>
            <a:endParaRPr/>
          </a:p>
        </p:txBody>
      </p:sp>
      <p:sp>
        <p:nvSpPr>
          <p:cNvPr id="315" name="Google Shape;315;p62"/>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16"/>
        <p:cNvGrpSpPr/>
        <p:nvPr/>
      </p:nvGrpSpPr>
      <p:grpSpPr>
        <a:xfrm>
          <a:off x="0" y="0"/>
          <a:ext cx="0" cy="0"/>
          <a:chOff x="0" y="0"/>
          <a:chExt cx="0" cy="0"/>
        </a:xfrm>
      </p:grpSpPr>
      <p:sp>
        <p:nvSpPr>
          <p:cNvPr id="317" name="Google Shape;317;p63"/>
          <p:cNvSpPr txBox="1">
            <a:spLocks noGrp="1"/>
          </p:cNvSpPr>
          <p:nvPr>
            <p:ph type="title"/>
          </p:nvPr>
        </p:nvSpPr>
        <p:spPr>
          <a:xfrm>
            <a:off x="1499616" y="5029200"/>
            <a:ext cx="9198864" cy="640080"/>
          </a:xfrm>
          <a:prstGeom prst="rect">
            <a:avLst/>
          </a:prstGeom>
          <a:noFill/>
          <a:ln>
            <a:noFill/>
          </a:ln>
        </p:spPr>
        <p:txBody>
          <a:bodyPr spcFirstLastPara="1" wrap="square" lIns="91425" tIns="45700" rIns="91425" bIns="45700" anchor="ctr" anchorCtr="0">
            <a:normAutofit/>
          </a:bodyPr>
          <a:lstStyle>
            <a:lvl1pPr lvl="0" algn="l">
              <a:lnSpc>
                <a:spcPct val="120000"/>
              </a:lnSpc>
              <a:spcBef>
                <a:spcPts val="0"/>
              </a:spcBef>
              <a:spcAft>
                <a:spcPts val="0"/>
              </a:spcAft>
              <a:buClr>
                <a:srgbClr val="107573"/>
              </a:buClr>
              <a:buSzPts val="2000"/>
              <a:buFont typeface="Arial"/>
              <a:buNone/>
              <a:defRPr sz="2000">
                <a:solidFill>
                  <a:srgbClr val="107573"/>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8" name="Google Shape;318;p63"/>
          <p:cNvSpPr txBox="1">
            <a:spLocks noGrp="1"/>
          </p:cNvSpPr>
          <p:nvPr>
            <p:ph type="body" idx="1"/>
          </p:nvPr>
        </p:nvSpPr>
        <p:spPr>
          <a:xfrm>
            <a:off x="1499616" y="1188720"/>
            <a:ext cx="9198864" cy="333248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chemeClr val="dk1"/>
              </a:buClr>
              <a:buSzPts val="4800"/>
              <a:buNone/>
              <a:defRPr sz="4800">
                <a:latin typeface="Arial"/>
                <a:ea typeface="Arial"/>
                <a:cs typeface="Arial"/>
                <a:sym typeface="Arial"/>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9" name="Google Shape;319;p63"/>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320" name="Google Shape;320;p63"/>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6EF95BBF-A744-4CA0-AD51-005730AEB419}" type="datetime1">
              <a:rPr lang="en-US" smtClean="0"/>
              <a:t>5/28/2026</a:t>
            </a:fld>
            <a:endParaRPr/>
          </a:p>
        </p:txBody>
      </p:sp>
      <p:sp>
        <p:nvSpPr>
          <p:cNvPr id="321" name="Google Shape;321;p63"/>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Quote 2">
  <p:cSld name="Quote 2">
    <p:bg>
      <p:bgPr>
        <a:solidFill>
          <a:srgbClr val="107573"/>
        </a:solidFill>
        <a:effectLst/>
      </p:bgPr>
    </p:bg>
    <p:spTree>
      <p:nvGrpSpPr>
        <p:cNvPr id="1" name="Shape 322"/>
        <p:cNvGrpSpPr/>
        <p:nvPr/>
      </p:nvGrpSpPr>
      <p:grpSpPr>
        <a:xfrm>
          <a:off x="0" y="0"/>
          <a:ext cx="0" cy="0"/>
          <a:chOff x="0" y="0"/>
          <a:chExt cx="0" cy="0"/>
        </a:xfrm>
      </p:grpSpPr>
      <p:sp>
        <p:nvSpPr>
          <p:cNvPr id="323" name="Google Shape;323;p64"/>
          <p:cNvSpPr txBox="1">
            <a:spLocks noGrp="1"/>
          </p:cNvSpPr>
          <p:nvPr>
            <p:ph type="title"/>
          </p:nvPr>
        </p:nvSpPr>
        <p:spPr>
          <a:xfrm>
            <a:off x="1677009" y="4955722"/>
            <a:ext cx="8863084" cy="669472"/>
          </a:xfrm>
          <a:prstGeom prst="rect">
            <a:avLst/>
          </a:prstGeom>
          <a:noFill/>
          <a:ln>
            <a:noFill/>
          </a:ln>
        </p:spPr>
        <p:txBody>
          <a:bodyPr spcFirstLastPara="1" wrap="square" lIns="91425" tIns="45700" rIns="91425" bIns="45700" anchor="ctr" anchorCtr="0">
            <a:normAutofit/>
          </a:bodyPr>
          <a:lstStyle>
            <a:lvl1pPr lvl="0" algn="r">
              <a:lnSpc>
                <a:spcPct val="120000"/>
              </a:lnSpc>
              <a:spcBef>
                <a:spcPts val="0"/>
              </a:spcBef>
              <a:spcAft>
                <a:spcPts val="0"/>
              </a:spcAft>
              <a:buClr>
                <a:schemeClr val="lt1"/>
              </a:buClr>
              <a:buSzPts val="2000"/>
              <a:buFont typeface="Arial"/>
              <a:buNone/>
              <a:defRPr sz="2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4" name="Google Shape;324;p64"/>
          <p:cNvSpPr txBox="1">
            <a:spLocks noGrp="1"/>
          </p:cNvSpPr>
          <p:nvPr>
            <p:ph type="body" idx="1"/>
          </p:nvPr>
        </p:nvSpPr>
        <p:spPr>
          <a:xfrm>
            <a:off x="1677007" y="1344168"/>
            <a:ext cx="8860536" cy="329184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chemeClr val="lt1"/>
              </a:buClr>
              <a:buSzPts val="4800"/>
              <a:buNone/>
              <a:defRPr sz="4800">
                <a:latin typeface="Arial"/>
                <a:ea typeface="Arial"/>
                <a:cs typeface="Arial"/>
                <a:sym typeface="Arial"/>
              </a:defRPr>
            </a:lvl1pPr>
            <a:lvl2pPr marL="914400" lvl="1" indent="-342900" algn="l">
              <a:lnSpc>
                <a:spcPct val="120000"/>
              </a:lnSpc>
              <a:spcBef>
                <a:spcPts val="500"/>
              </a:spcBef>
              <a:spcAft>
                <a:spcPts val="0"/>
              </a:spcAft>
              <a:buClr>
                <a:schemeClr val="lt1"/>
              </a:buClr>
              <a:buSzPts val="1800"/>
              <a:buChar char="•"/>
              <a:defRPr/>
            </a:lvl2pPr>
            <a:lvl3pPr marL="1371600" lvl="2" indent="-342900" algn="l">
              <a:lnSpc>
                <a:spcPct val="120000"/>
              </a:lnSpc>
              <a:spcBef>
                <a:spcPts val="500"/>
              </a:spcBef>
              <a:spcAft>
                <a:spcPts val="0"/>
              </a:spcAft>
              <a:buClr>
                <a:schemeClr val="lt1"/>
              </a:buClr>
              <a:buSzPts val="1800"/>
              <a:buChar char="•"/>
              <a:defRPr/>
            </a:lvl3pPr>
            <a:lvl4pPr marL="1828800" lvl="3" indent="-342900" algn="l">
              <a:lnSpc>
                <a:spcPct val="120000"/>
              </a:lnSpc>
              <a:spcBef>
                <a:spcPts val="500"/>
              </a:spcBef>
              <a:spcAft>
                <a:spcPts val="0"/>
              </a:spcAft>
              <a:buClr>
                <a:schemeClr val="lt1"/>
              </a:buClr>
              <a:buSzPts val="1800"/>
              <a:buChar char="•"/>
              <a:defRPr/>
            </a:lvl4pPr>
            <a:lvl5pPr marL="2286000" lvl="4" indent="-342900" algn="l">
              <a:lnSpc>
                <a:spcPct val="12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325" name="Google Shape;325;p64"/>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326" name="Google Shape;326;p64"/>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AB542CB8-82B0-4DBE-8883-CAC761D93604}" type="datetime1">
              <a:rPr lang="en-US" smtClean="0"/>
              <a:t>5/28/2026</a:t>
            </a:fld>
            <a:endParaRPr/>
          </a:p>
        </p:txBody>
      </p:sp>
      <p:sp>
        <p:nvSpPr>
          <p:cNvPr id="327" name="Google Shape;327;p64"/>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800" b="0" i="0" u="none" strike="noStrike" cap="none">
                <a:solidFill>
                  <a:schemeClr val="lt1"/>
                </a:solidFill>
                <a:latin typeface="Arial"/>
                <a:ea typeface="Arial"/>
                <a:cs typeface="Arial"/>
                <a:sym typeface="Arial"/>
              </a:defRPr>
            </a:lvl1pPr>
            <a:lvl2pPr marL="0" marR="0" lvl="1" indent="0" algn="r">
              <a:spcBef>
                <a:spcPts val="0"/>
              </a:spcBef>
              <a:buNone/>
              <a:defRPr sz="800" b="0" i="0" u="none" strike="noStrike" cap="none">
                <a:solidFill>
                  <a:schemeClr val="lt1"/>
                </a:solidFill>
                <a:latin typeface="Arial"/>
                <a:ea typeface="Arial"/>
                <a:cs typeface="Arial"/>
                <a:sym typeface="Arial"/>
              </a:defRPr>
            </a:lvl2pPr>
            <a:lvl3pPr marL="0" marR="0" lvl="2" indent="0" algn="r">
              <a:spcBef>
                <a:spcPts val="0"/>
              </a:spcBef>
              <a:buNone/>
              <a:defRPr sz="800" b="0" i="0" u="none" strike="noStrike" cap="none">
                <a:solidFill>
                  <a:schemeClr val="lt1"/>
                </a:solidFill>
                <a:latin typeface="Arial"/>
                <a:ea typeface="Arial"/>
                <a:cs typeface="Arial"/>
                <a:sym typeface="Arial"/>
              </a:defRPr>
            </a:lvl3pPr>
            <a:lvl4pPr marL="0" marR="0" lvl="3" indent="0" algn="r">
              <a:spcBef>
                <a:spcPts val="0"/>
              </a:spcBef>
              <a:buNone/>
              <a:defRPr sz="800" b="0" i="0" u="none" strike="noStrike" cap="none">
                <a:solidFill>
                  <a:schemeClr val="lt1"/>
                </a:solidFill>
                <a:latin typeface="Arial"/>
                <a:ea typeface="Arial"/>
                <a:cs typeface="Arial"/>
                <a:sym typeface="Arial"/>
              </a:defRPr>
            </a:lvl4pPr>
            <a:lvl5pPr marL="0" marR="0" lvl="4" indent="0" algn="r">
              <a:spcBef>
                <a:spcPts val="0"/>
              </a:spcBef>
              <a:buNone/>
              <a:defRPr sz="800" b="0" i="0" u="none" strike="noStrike" cap="none">
                <a:solidFill>
                  <a:schemeClr val="lt1"/>
                </a:solidFill>
                <a:latin typeface="Arial"/>
                <a:ea typeface="Arial"/>
                <a:cs typeface="Arial"/>
                <a:sym typeface="Arial"/>
              </a:defRPr>
            </a:lvl5pPr>
            <a:lvl6pPr marL="0" marR="0" lvl="5" indent="0" algn="r">
              <a:spcBef>
                <a:spcPts val="0"/>
              </a:spcBef>
              <a:buNone/>
              <a:defRPr sz="800" b="0" i="0" u="none" strike="noStrike" cap="none">
                <a:solidFill>
                  <a:schemeClr val="lt1"/>
                </a:solidFill>
                <a:latin typeface="Arial"/>
                <a:ea typeface="Arial"/>
                <a:cs typeface="Arial"/>
                <a:sym typeface="Arial"/>
              </a:defRPr>
            </a:lvl6pPr>
            <a:lvl7pPr marL="0" marR="0" lvl="6" indent="0" algn="r">
              <a:spcBef>
                <a:spcPts val="0"/>
              </a:spcBef>
              <a:buNone/>
              <a:defRPr sz="800" b="0" i="0" u="none" strike="noStrike" cap="none">
                <a:solidFill>
                  <a:schemeClr val="lt1"/>
                </a:solidFill>
                <a:latin typeface="Arial"/>
                <a:ea typeface="Arial"/>
                <a:cs typeface="Arial"/>
                <a:sym typeface="Arial"/>
              </a:defRPr>
            </a:lvl7pPr>
            <a:lvl8pPr marL="0" marR="0" lvl="7" indent="0" algn="r">
              <a:spcBef>
                <a:spcPts val="0"/>
              </a:spcBef>
              <a:buNone/>
              <a:defRPr sz="800" b="0" i="0" u="none" strike="noStrike" cap="none">
                <a:solidFill>
                  <a:schemeClr val="lt1"/>
                </a:solidFill>
                <a:latin typeface="Arial"/>
                <a:ea typeface="Arial"/>
                <a:cs typeface="Arial"/>
                <a:sym typeface="Arial"/>
              </a:defRPr>
            </a:lvl8pPr>
            <a:lvl9pPr marL="0" marR="0" lvl="8" indent="0" algn="r">
              <a:spcBef>
                <a:spcPts val="0"/>
              </a:spcBef>
              <a:buNone/>
              <a:defRPr sz="8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Quote 3">
  <p:cSld name="Quote 3">
    <p:spTree>
      <p:nvGrpSpPr>
        <p:cNvPr id="1" name="Shape 328"/>
        <p:cNvGrpSpPr/>
        <p:nvPr/>
      </p:nvGrpSpPr>
      <p:grpSpPr>
        <a:xfrm>
          <a:off x="0" y="0"/>
          <a:ext cx="0" cy="0"/>
          <a:chOff x="0" y="0"/>
          <a:chExt cx="0" cy="0"/>
        </a:xfrm>
      </p:grpSpPr>
      <p:sp>
        <p:nvSpPr>
          <p:cNvPr id="329" name="Google Shape;329;p65"/>
          <p:cNvSpPr txBox="1">
            <a:spLocks noGrp="1"/>
          </p:cNvSpPr>
          <p:nvPr>
            <p:ph type="title"/>
          </p:nvPr>
        </p:nvSpPr>
        <p:spPr>
          <a:xfrm>
            <a:off x="4707468" y="4893733"/>
            <a:ext cx="5638800" cy="788610"/>
          </a:xfrm>
          <a:prstGeom prst="rect">
            <a:avLst/>
          </a:prstGeom>
          <a:noFill/>
          <a:ln>
            <a:noFill/>
          </a:ln>
        </p:spPr>
        <p:txBody>
          <a:bodyPr spcFirstLastPara="1" wrap="square" lIns="91425" tIns="45700" rIns="91425" bIns="45700" anchor="ctr" anchorCtr="0">
            <a:normAutofit/>
          </a:bodyPr>
          <a:lstStyle>
            <a:lvl1pPr lvl="0" algn="r">
              <a:lnSpc>
                <a:spcPct val="120000"/>
              </a:lnSpc>
              <a:spcBef>
                <a:spcPts val="0"/>
              </a:spcBef>
              <a:spcAft>
                <a:spcPts val="0"/>
              </a:spcAft>
              <a:buClr>
                <a:srgbClr val="107573"/>
              </a:buClr>
              <a:buSzPts val="2000"/>
              <a:buFont typeface="Arial"/>
              <a:buNone/>
              <a:defRPr sz="2000" b="1">
                <a:solidFill>
                  <a:srgbClr val="107573"/>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0" name="Google Shape;330;p65"/>
          <p:cNvSpPr txBox="1">
            <a:spLocks noGrp="1"/>
          </p:cNvSpPr>
          <p:nvPr>
            <p:ph type="body" idx="1"/>
          </p:nvPr>
        </p:nvSpPr>
        <p:spPr>
          <a:xfrm>
            <a:off x="1860635" y="1385644"/>
            <a:ext cx="8485632" cy="3374136"/>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chemeClr val="dk1"/>
              </a:buClr>
              <a:buSzPts val="5400"/>
              <a:buNone/>
              <a:defRPr sz="5400">
                <a:latin typeface="Arial"/>
                <a:ea typeface="Arial"/>
                <a:cs typeface="Arial"/>
                <a:sym typeface="Arial"/>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1" name="Google Shape;331;p65"/>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332" name="Google Shape;332;p65"/>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B6ED74BA-08D8-4FC8-AB47-55B1DAA2B15E}" type="datetime1">
              <a:rPr lang="en-US" smtClean="0"/>
              <a:t>5/28/2026</a:t>
            </a:fld>
            <a:endParaRPr/>
          </a:p>
        </p:txBody>
      </p:sp>
      <p:sp>
        <p:nvSpPr>
          <p:cNvPr id="333" name="Google Shape;333;p65"/>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800" b="0" i="0" u="none" strike="noStrike" cap="none">
                <a:solidFill>
                  <a:schemeClr val="dk1"/>
                </a:solidFill>
                <a:latin typeface="Arial"/>
                <a:ea typeface="Arial"/>
                <a:cs typeface="Arial"/>
                <a:sym typeface="Arial"/>
              </a:defRPr>
            </a:lvl1pPr>
            <a:lvl2pPr marL="0" marR="0" lvl="1" indent="0" algn="r">
              <a:spcBef>
                <a:spcPts val="0"/>
              </a:spcBef>
              <a:buNone/>
              <a:defRPr sz="800" b="0" i="0" u="none" strike="noStrike" cap="none">
                <a:solidFill>
                  <a:schemeClr val="dk1"/>
                </a:solidFill>
                <a:latin typeface="Arial"/>
                <a:ea typeface="Arial"/>
                <a:cs typeface="Arial"/>
                <a:sym typeface="Arial"/>
              </a:defRPr>
            </a:lvl2pPr>
            <a:lvl3pPr marL="0" marR="0" lvl="2" indent="0" algn="r">
              <a:spcBef>
                <a:spcPts val="0"/>
              </a:spcBef>
              <a:buNone/>
              <a:defRPr sz="800" b="0" i="0" u="none" strike="noStrike" cap="none">
                <a:solidFill>
                  <a:schemeClr val="dk1"/>
                </a:solidFill>
                <a:latin typeface="Arial"/>
                <a:ea typeface="Arial"/>
                <a:cs typeface="Arial"/>
                <a:sym typeface="Arial"/>
              </a:defRPr>
            </a:lvl3pPr>
            <a:lvl4pPr marL="0" marR="0" lvl="3" indent="0" algn="r">
              <a:spcBef>
                <a:spcPts val="0"/>
              </a:spcBef>
              <a:buNone/>
              <a:defRPr sz="800" b="0" i="0" u="none" strike="noStrike" cap="none">
                <a:solidFill>
                  <a:schemeClr val="dk1"/>
                </a:solidFill>
                <a:latin typeface="Arial"/>
                <a:ea typeface="Arial"/>
                <a:cs typeface="Arial"/>
                <a:sym typeface="Arial"/>
              </a:defRPr>
            </a:lvl4pPr>
            <a:lvl5pPr marL="0" marR="0" lvl="4" indent="0" algn="r">
              <a:spcBef>
                <a:spcPts val="0"/>
              </a:spcBef>
              <a:buNone/>
              <a:defRPr sz="800" b="0" i="0" u="none" strike="noStrike" cap="none">
                <a:solidFill>
                  <a:schemeClr val="dk1"/>
                </a:solidFill>
                <a:latin typeface="Arial"/>
                <a:ea typeface="Arial"/>
                <a:cs typeface="Arial"/>
                <a:sym typeface="Arial"/>
              </a:defRPr>
            </a:lvl5pPr>
            <a:lvl6pPr marL="0" marR="0" lvl="5" indent="0" algn="r">
              <a:spcBef>
                <a:spcPts val="0"/>
              </a:spcBef>
              <a:buNone/>
              <a:defRPr sz="800" b="0" i="0" u="none" strike="noStrike" cap="none">
                <a:solidFill>
                  <a:schemeClr val="dk1"/>
                </a:solidFill>
                <a:latin typeface="Arial"/>
                <a:ea typeface="Arial"/>
                <a:cs typeface="Arial"/>
                <a:sym typeface="Arial"/>
              </a:defRPr>
            </a:lvl6pPr>
            <a:lvl7pPr marL="0" marR="0" lvl="6" indent="0" algn="r">
              <a:spcBef>
                <a:spcPts val="0"/>
              </a:spcBef>
              <a:buNone/>
              <a:defRPr sz="800" b="0" i="0" u="none" strike="noStrike" cap="none">
                <a:solidFill>
                  <a:schemeClr val="dk1"/>
                </a:solidFill>
                <a:latin typeface="Arial"/>
                <a:ea typeface="Arial"/>
                <a:cs typeface="Arial"/>
                <a:sym typeface="Arial"/>
              </a:defRPr>
            </a:lvl7pPr>
            <a:lvl8pPr marL="0" marR="0" lvl="7" indent="0" algn="r">
              <a:spcBef>
                <a:spcPts val="0"/>
              </a:spcBef>
              <a:buNone/>
              <a:defRPr sz="800" b="0" i="0" u="none" strike="noStrike" cap="none">
                <a:solidFill>
                  <a:schemeClr val="dk1"/>
                </a:solidFill>
                <a:latin typeface="Arial"/>
                <a:ea typeface="Arial"/>
                <a:cs typeface="Arial"/>
                <a:sym typeface="Arial"/>
              </a:defRPr>
            </a:lvl8pPr>
            <a:lvl9pPr marL="0" marR="0" lvl="8" indent="0" algn="r">
              <a:spcBef>
                <a:spcPts val="0"/>
              </a:spcBef>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34"/>
        <p:cNvGrpSpPr/>
        <p:nvPr/>
      </p:nvGrpSpPr>
      <p:grpSpPr>
        <a:xfrm>
          <a:off x="0" y="0"/>
          <a:ext cx="0" cy="0"/>
          <a:chOff x="0" y="0"/>
          <a:chExt cx="0" cy="0"/>
        </a:xfrm>
      </p:grpSpPr>
      <p:sp>
        <p:nvSpPr>
          <p:cNvPr id="335" name="Google Shape;335;p66"/>
          <p:cNvSpPr txBox="1">
            <a:spLocks noGrp="1"/>
          </p:cNvSpPr>
          <p:nvPr>
            <p:ph type="title"/>
          </p:nvPr>
        </p:nvSpPr>
        <p:spPr>
          <a:xfrm>
            <a:off x="609600" y="512064"/>
            <a:ext cx="10745788" cy="969264"/>
          </a:xfrm>
          <a:prstGeom prst="rect">
            <a:avLst/>
          </a:prstGeom>
          <a:noFill/>
          <a:ln>
            <a:noFill/>
          </a:ln>
        </p:spPr>
        <p:txBody>
          <a:bodyPr spcFirstLastPara="1" wrap="square" lIns="91425" tIns="45700" rIns="91425" bIns="45700" anchor="b" anchorCtr="0">
            <a:normAutofit/>
          </a:bodyPr>
          <a:lstStyle>
            <a:lvl1pPr lvl="0" algn="l">
              <a:lnSpc>
                <a:spcPct val="95000"/>
              </a:lnSpc>
              <a:spcBef>
                <a:spcPts val="0"/>
              </a:spcBef>
              <a:spcAft>
                <a:spcPts val="0"/>
              </a:spcAft>
              <a:buClr>
                <a:schemeClr val="dk1"/>
              </a:buClr>
              <a:buSzPts val="2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6" name="Google Shape;336;p66"/>
          <p:cNvSpPr txBox="1">
            <a:spLocks noGrp="1"/>
          </p:cNvSpPr>
          <p:nvPr>
            <p:ph type="body" idx="1"/>
          </p:nvPr>
        </p:nvSpPr>
        <p:spPr>
          <a:xfrm>
            <a:off x="609600" y="1685735"/>
            <a:ext cx="5074920" cy="5598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1600"/>
              <a:buNone/>
              <a:defRPr sz="1600" b="1" cap="none"/>
            </a:lvl1pPr>
            <a:lvl2pPr marL="914400" lvl="1" indent="-228600" algn="l">
              <a:lnSpc>
                <a:spcPct val="120000"/>
              </a:lnSpc>
              <a:spcBef>
                <a:spcPts val="500"/>
              </a:spcBef>
              <a:spcAft>
                <a:spcPts val="0"/>
              </a:spcAft>
              <a:buClr>
                <a:schemeClr val="dk1"/>
              </a:buClr>
              <a:buSzPts val="2000"/>
              <a:buNone/>
              <a:defRPr sz="2000" b="1"/>
            </a:lvl2pPr>
            <a:lvl3pPr marL="1371600" lvl="2" indent="-228600" algn="l">
              <a:lnSpc>
                <a:spcPct val="120000"/>
              </a:lnSpc>
              <a:spcBef>
                <a:spcPts val="500"/>
              </a:spcBef>
              <a:spcAft>
                <a:spcPts val="0"/>
              </a:spcAft>
              <a:buClr>
                <a:schemeClr val="dk1"/>
              </a:buClr>
              <a:buSzPts val="1800"/>
              <a:buNone/>
              <a:defRPr sz="1800" b="1"/>
            </a:lvl3pPr>
            <a:lvl4pPr marL="1828800" lvl="3" indent="-228600" algn="l">
              <a:lnSpc>
                <a:spcPct val="120000"/>
              </a:lnSpc>
              <a:spcBef>
                <a:spcPts val="500"/>
              </a:spcBef>
              <a:spcAft>
                <a:spcPts val="0"/>
              </a:spcAft>
              <a:buClr>
                <a:schemeClr val="dk1"/>
              </a:buClr>
              <a:buSzPts val="1600"/>
              <a:buNone/>
              <a:defRPr sz="1600" b="1"/>
            </a:lvl4pPr>
            <a:lvl5pPr marL="2286000" lvl="4" indent="-228600" algn="l">
              <a:lnSpc>
                <a:spcPct val="12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7" name="Google Shape;337;p66"/>
          <p:cNvSpPr txBox="1">
            <a:spLocks noGrp="1"/>
          </p:cNvSpPr>
          <p:nvPr>
            <p:ph type="body" idx="2"/>
          </p:nvPr>
        </p:nvSpPr>
        <p:spPr>
          <a:xfrm>
            <a:off x="609600" y="2387600"/>
            <a:ext cx="5075238" cy="3786188"/>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8" name="Google Shape;338;p66"/>
          <p:cNvSpPr txBox="1">
            <a:spLocks noGrp="1"/>
          </p:cNvSpPr>
          <p:nvPr>
            <p:ph type="body" idx="3"/>
          </p:nvPr>
        </p:nvSpPr>
        <p:spPr>
          <a:xfrm>
            <a:off x="6280468" y="1685735"/>
            <a:ext cx="5074920" cy="5598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1600"/>
              <a:buNone/>
              <a:defRPr sz="1600" b="1" cap="none"/>
            </a:lvl1pPr>
            <a:lvl2pPr marL="914400" lvl="1" indent="-228600" algn="l">
              <a:lnSpc>
                <a:spcPct val="120000"/>
              </a:lnSpc>
              <a:spcBef>
                <a:spcPts val="500"/>
              </a:spcBef>
              <a:spcAft>
                <a:spcPts val="0"/>
              </a:spcAft>
              <a:buClr>
                <a:schemeClr val="dk1"/>
              </a:buClr>
              <a:buSzPts val="2000"/>
              <a:buNone/>
              <a:defRPr sz="2000" b="1"/>
            </a:lvl2pPr>
            <a:lvl3pPr marL="1371600" lvl="2" indent="-228600" algn="l">
              <a:lnSpc>
                <a:spcPct val="120000"/>
              </a:lnSpc>
              <a:spcBef>
                <a:spcPts val="500"/>
              </a:spcBef>
              <a:spcAft>
                <a:spcPts val="0"/>
              </a:spcAft>
              <a:buClr>
                <a:schemeClr val="dk1"/>
              </a:buClr>
              <a:buSzPts val="1800"/>
              <a:buNone/>
              <a:defRPr sz="1800" b="1"/>
            </a:lvl3pPr>
            <a:lvl4pPr marL="1828800" lvl="3" indent="-228600" algn="l">
              <a:lnSpc>
                <a:spcPct val="120000"/>
              </a:lnSpc>
              <a:spcBef>
                <a:spcPts val="500"/>
              </a:spcBef>
              <a:spcAft>
                <a:spcPts val="0"/>
              </a:spcAft>
              <a:buClr>
                <a:schemeClr val="dk1"/>
              </a:buClr>
              <a:buSzPts val="1600"/>
              <a:buNone/>
              <a:defRPr sz="1600" b="1"/>
            </a:lvl4pPr>
            <a:lvl5pPr marL="2286000" lvl="4" indent="-228600" algn="l">
              <a:lnSpc>
                <a:spcPct val="12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9" name="Google Shape;339;p66"/>
          <p:cNvSpPr txBox="1">
            <a:spLocks noGrp="1"/>
          </p:cNvSpPr>
          <p:nvPr>
            <p:ph type="body" idx="4"/>
          </p:nvPr>
        </p:nvSpPr>
        <p:spPr>
          <a:xfrm>
            <a:off x="6279832" y="2387600"/>
            <a:ext cx="5075556" cy="3786188"/>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0" name="Google Shape;340;p66"/>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341" name="Google Shape;341;p66"/>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C8010389-AFBA-4309-B8E0-4878B91BAA2D}" type="datetime1">
              <a:rPr lang="en-US" smtClean="0"/>
              <a:t>5/28/2026</a:t>
            </a:fld>
            <a:endParaRPr/>
          </a:p>
        </p:txBody>
      </p:sp>
      <p:sp>
        <p:nvSpPr>
          <p:cNvPr id="342" name="Google Shape;342;p66"/>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43"/>
        <p:cNvGrpSpPr/>
        <p:nvPr/>
      </p:nvGrpSpPr>
      <p:grpSpPr>
        <a:xfrm>
          <a:off x="0" y="0"/>
          <a:ext cx="0" cy="0"/>
          <a:chOff x="0" y="0"/>
          <a:chExt cx="0" cy="0"/>
        </a:xfrm>
      </p:grpSpPr>
      <p:sp>
        <p:nvSpPr>
          <p:cNvPr id="344" name="Google Shape;344;p67"/>
          <p:cNvSpPr txBox="1">
            <a:spLocks noGrp="1"/>
          </p:cNvSpPr>
          <p:nvPr>
            <p:ph type="title"/>
          </p:nvPr>
        </p:nvSpPr>
        <p:spPr>
          <a:xfrm>
            <a:off x="612648" y="512064"/>
            <a:ext cx="10963656" cy="969264"/>
          </a:xfrm>
          <a:prstGeom prst="rect">
            <a:avLst/>
          </a:prstGeom>
          <a:noFill/>
          <a:ln>
            <a:noFill/>
          </a:ln>
        </p:spPr>
        <p:txBody>
          <a:bodyPr spcFirstLastPara="1" wrap="square" lIns="91425" tIns="45700" rIns="91425" bIns="45700" anchor="t" anchorCtr="0">
            <a:normAutofit/>
          </a:bodyPr>
          <a:lstStyle>
            <a:lvl1pPr lvl="0" algn="l">
              <a:lnSpc>
                <a:spcPct val="95000"/>
              </a:lnSpc>
              <a:spcBef>
                <a:spcPts val="0"/>
              </a:spcBef>
              <a:spcAft>
                <a:spcPts val="0"/>
              </a:spcAft>
              <a:buClr>
                <a:schemeClr val="dk1"/>
              </a:buClr>
              <a:buSzPts val="2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5" name="Google Shape;345;p67"/>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346" name="Google Shape;346;p67"/>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34FF3602-7612-4E8D-A34E-6F2157654BA3}" type="datetime1">
              <a:rPr lang="en-US" smtClean="0"/>
              <a:t>5/28/2026</a:t>
            </a:fld>
            <a:endParaRPr/>
          </a:p>
        </p:txBody>
      </p:sp>
      <p:sp>
        <p:nvSpPr>
          <p:cNvPr id="347" name="Google Shape;347;p67"/>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with Picture">
  <p:cSld name="Title with Picture">
    <p:spTree>
      <p:nvGrpSpPr>
        <p:cNvPr id="1" name="Shape 56"/>
        <p:cNvGrpSpPr/>
        <p:nvPr/>
      </p:nvGrpSpPr>
      <p:grpSpPr>
        <a:xfrm>
          <a:off x="0" y="0"/>
          <a:ext cx="0" cy="0"/>
          <a:chOff x="0" y="0"/>
          <a:chExt cx="0" cy="0"/>
        </a:xfrm>
      </p:grpSpPr>
      <p:sp>
        <p:nvSpPr>
          <p:cNvPr id="57" name="Google Shape;57;p24"/>
          <p:cNvSpPr txBox="1">
            <a:spLocks noGrp="1"/>
          </p:cNvSpPr>
          <p:nvPr>
            <p:ph type="ctrTitle"/>
          </p:nvPr>
        </p:nvSpPr>
        <p:spPr>
          <a:xfrm>
            <a:off x="365760" y="411480"/>
            <a:ext cx="4654296" cy="3739896"/>
          </a:xfrm>
          <a:prstGeom prst="rect">
            <a:avLst/>
          </a:prstGeom>
          <a:noFill/>
          <a:ln>
            <a:noFill/>
          </a:ln>
        </p:spPr>
        <p:txBody>
          <a:bodyPr spcFirstLastPara="1" wrap="square" lIns="91425" tIns="45700" rIns="91425" bIns="45700" anchor="t" anchorCtr="0">
            <a:normAutofit/>
          </a:bodyPr>
          <a:lstStyle>
            <a:lvl1pPr lvl="0" algn="l">
              <a:lnSpc>
                <a:spcPct val="95000"/>
              </a:lnSpc>
              <a:spcBef>
                <a:spcPts val="0"/>
              </a:spcBef>
              <a:spcAft>
                <a:spcPts val="0"/>
              </a:spcAft>
              <a:buClr>
                <a:schemeClr val="dk1"/>
              </a:buClr>
              <a:buSzPts val="4400"/>
              <a:buFont typeface="Arial"/>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24"/>
          <p:cNvSpPr txBox="1">
            <a:spLocks noGrp="1"/>
          </p:cNvSpPr>
          <p:nvPr>
            <p:ph type="subTitle" idx="1"/>
          </p:nvPr>
        </p:nvSpPr>
        <p:spPr>
          <a:xfrm>
            <a:off x="365760" y="4873752"/>
            <a:ext cx="4206240" cy="1380744"/>
          </a:xfrm>
          <a:prstGeom prst="rect">
            <a:avLst/>
          </a:prstGeom>
          <a:noFill/>
          <a:ln>
            <a:noFill/>
          </a:ln>
        </p:spPr>
        <p:txBody>
          <a:bodyPr spcFirstLastPara="1" wrap="square" lIns="91425" tIns="45700" rIns="91425" bIns="45700" anchor="b" anchorCtr="0">
            <a:normAutofit/>
          </a:bodyPr>
          <a:lstStyle>
            <a:lvl1pPr lvl="0" algn="l">
              <a:lnSpc>
                <a:spcPct val="120000"/>
              </a:lnSpc>
              <a:spcBef>
                <a:spcPts val="1000"/>
              </a:spcBef>
              <a:spcAft>
                <a:spcPts val="0"/>
              </a:spcAft>
              <a:buClr>
                <a:schemeClr val="dk1"/>
              </a:buClr>
              <a:buSzPts val="1600"/>
              <a:buNone/>
              <a:defRPr sz="1600"/>
            </a:lvl1pPr>
            <a:lvl2pPr lvl="1" algn="l">
              <a:lnSpc>
                <a:spcPct val="120000"/>
              </a:lnSpc>
              <a:spcBef>
                <a:spcPts val="500"/>
              </a:spcBef>
              <a:spcAft>
                <a:spcPts val="0"/>
              </a:spcAft>
              <a:buClr>
                <a:schemeClr val="dk1"/>
              </a:buClr>
              <a:buSzPts val="1800"/>
              <a:buChar char="•"/>
              <a:defRPr/>
            </a:lvl2pPr>
            <a:lvl3pPr lvl="2" algn="l">
              <a:lnSpc>
                <a:spcPct val="120000"/>
              </a:lnSpc>
              <a:spcBef>
                <a:spcPts val="500"/>
              </a:spcBef>
              <a:spcAft>
                <a:spcPts val="0"/>
              </a:spcAft>
              <a:buClr>
                <a:schemeClr val="dk1"/>
              </a:buClr>
              <a:buSzPts val="1800"/>
              <a:buChar char="•"/>
              <a:defRPr/>
            </a:lvl3pPr>
            <a:lvl4pPr lvl="3" algn="l">
              <a:lnSpc>
                <a:spcPct val="120000"/>
              </a:lnSpc>
              <a:spcBef>
                <a:spcPts val="500"/>
              </a:spcBef>
              <a:spcAft>
                <a:spcPts val="0"/>
              </a:spcAft>
              <a:buClr>
                <a:schemeClr val="dk1"/>
              </a:buClr>
              <a:buSzPts val="1800"/>
              <a:buChar char="•"/>
              <a:defRPr/>
            </a:lvl4pPr>
            <a:lvl5pPr lvl="4" algn="l">
              <a:lnSpc>
                <a:spcPct val="12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59" name="Google Shape;59;p24"/>
          <p:cNvSpPr txBox="1">
            <a:spLocks noGrp="1"/>
          </p:cNvSpPr>
          <p:nvPr>
            <p:ph type="ftr" idx="11"/>
          </p:nvPr>
        </p:nvSpPr>
        <p:spPr>
          <a:xfrm>
            <a:off x="365760" y="6338703"/>
            <a:ext cx="27584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60" name="Google Shape;60;p24"/>
          <p:cNvSpPr txBox="1">
            <a:spLocks noGrp="1"/>
          </p:cNvSpPr>
          <p:nvPr>
            <p:ph type="dt" idx="10"/>
          </p:nvPr>
        </p:nvSpPr>
        <p:spPr>
          <a:xfrm>
            <a:off x="3203704" y="6338703"/>
            <a:ext cx="1392578"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BDD46E1D-EC3D-4077-A7FC-28BD9CF0CAFE}" type="datetime1">
              <a:rPr lang="en-US" smtClean="0"/>
              <a:t>5/28/2026</a:t>
            </a:fld>
            <a:endParaRPr/>
          </a:p>
        </p:txBody>
      </p:sp>
      <p:sp>
        <p:nvSpPr>
          <p:cNvPr id="61" name="Google Shape;61;p24"/>
          <p:cNvSpPr txBox="1">
            <a:spLocks noGrp="1"/>
          </p:cNvSpPr>
          <p:nvPr>
            <p:ph type="sldNum" idx="12"/>
          </p:nvPr>
        </p:nvSpPr>
        <p:spPr>
          <a:xfrm>
            <a:off x="4596282" y="6342301"/>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62" name="Google Shape;62;p24"/>
          <p:cNvPicPr preferRelativeResize="0">
            <a:picLocks noGrp="1"/>
          </p:cNvPicPr>
          <p:nvPr>
            <p:ph type="pic" idx="2"/>
          </p:nvPr>
        </p:nvPicPr>
        <p:blipFill/>
        <p:spPr>
          <a:xfrm>
            <a:off x="5599176" y="0"/>
            <a:ext cx="6592824" cy="6858000"/>
          </a:xfrm>
          <a:prstGeom prst="rect">
            <a:avLst/>
          </a:prstGeom>
          <a:blipFill rotWithShape="1">
            <a:blip r:embed="rId2">
              <a:alphaModFix amt="60000"/>
            </a:blip>
            <a:stretch>
              <a:fillRect/>
            </a:stretch>
          </a:blip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Empty" type="blank">
  <p:cSld name="BLANK">
    <p:spTree>
      <p:nvGrpSpPr>
        <p:cNvPr id="1" name="Shape 348"/>
        <p:cNvGrpSpPr/>
        <p:nvPr/>
      </p:nvGrpSpPr>
      <p:grpSpPr>
        <a:xfrm>
          <a:off x="0" y="0"/>
          <a:ext cx="0" cy="0"/>
          <a:chOff x="0" y="0"/>
          <a:chExt cx="0" cy="0"/>
        </a:xfrm>
      </p:grpSpPr>
      <p:sp>
        <p:nvSpPr>
          <p:cNvPr id="349" name="Google Shape;349;p68"/>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350" name="Google Shape;350;p68"/>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5E93954-1098-4428-8B64-CB7E259397B5}" type="datetime1">
              <a:rPr lang="en-US" smtClean="0"/>
              <a:t>5/28/2026</a:t>
            </a:fld>
            <a:endParaRPr/>
          </a:p>
        </p:txBody>
      </p:sp>
      <p:sp>
        <p:nvSpPr>
          <p:cNvPr id="351" name="Google Shape;351;p68"/>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52"/>
        <p:cNvGrpSpPr/>
        <p:nvPr/>
      </p:nvGrpSpPr>
      <p:grpSpPr>
        <a:xfrm>
          <a:off x="0" y="0"/>
          <a:ext cx="0" cy="0"/>
          <a:chOff x="0" y="0"/>
          <a:chExt cx="0" cy="0"/>
        </a:xfrm>
      </p:grpSpPr>
      <p:sp>
        <p:nvSpPr>
          <p:cNvPr id="353" name="Google Shape;353;p69"/>
          <p:cNvSpPr txBox="1">
            <a:spLocks noGrp="1"/>
          </p:cNvSpPr>
          <p:nvPr>
            <p:ph type="title"/>
          </p:nvPr>
        </p:nvSpPr>
        <p:spPr>
          <a:xfrm>
            <a:off x="612648" y="713232"/>
            <a:ext cx="3595634" cy="1762083"/>
          </a:xfrm>
          <a:prstGeom prst="rect">
            <a:avLst/>
          </a:prstGeom>
          <a:noFill/>
          <a:ln>
            <a:noFill/>
          </a:ln>
        </p:spPr>
        <p:txBody>
          <a:bodyPr spcFirstLastPara="1" wrap="square" lIns="91425" tIns="45700" rIns="91425" bIns="45700" anchor="t" anchorCtr="0">
            <a:normAutofit/>
          </a:bodyPr>
          <a:lstStyle>
            <a:lvl1pPr lvl="0" algn="l">
              <a:lnSpc>
                <a:spcPct val="95000"/>
              </a:lnSpc>
              <a:spcBef>
                <a:spcPts val="0"/>
              </a:spcBef>
              <a:spcAft>
                <a:spcPts val="0"/>
              </a:spcAft>
              <a:buClr>
                <a:schemeClr val="dk1"/>
              </a:buClr>
              <a:buSzPts val="2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4" name="Google Shape;354;p69"/>
          <p:cNvSpPr txBox="1">
            <a:spLocks noGrp="1"/>
          </p:cNvSpPr>
          <p:nvPr>
            <p:ph type="body" idx="1"/>
          </p:nvPr>
        </p:nvSpPr>
        <p:spPr>
          <a:xfrm>
            <a:off x="612648" y="2826137"/>
            <a:ext cx="3585586" cy="3346063"/>
          </a:xfrm>
          <a:prstGeom prst="rect">
            <a:avLst/>
          </a:prstGeom>
          <a:noFill/>
          <a:ln>
            <a:noFill/>
          </a:ln>
        </p:spPr>
        <p:txBody>
          <a:bodyPr spcFirstLastPara="1" wrap="square" lIns="91425" tIns="45700" rIns="91425" bIns="45700" anchor="b" anchorCtr="0">
            <a:normAutofit/>
          </a:bodyPr>
          <a:lstStyle>
            <a:lvl1pPr marL="457200" lvl="0" indent="-228600" algn="l">
              <a:lnSpc>
                <a:spcPct val="120000"/>
              </a:lnSpc>
              <a:spcBef>
                <a:spcPts val="1000"/>
              </a:spcBef>
              <a:spcAft>
                <a:spcPts val="0"/>
              </a:spcAft>
              <a:buClr>
                <a:schemeClr val="dk1"/>
              </a:buClr>
              <a:buSzPts val="1600"/>
              <a:buNone/>
              <a:defRPr sz="1600"/>
            </a:lvl1pPr>
            <a:lvl2pPr marL="914400" lvl="1" indent="-228600" algn="l">
              <a:lnSpc>
                <a:spcPct val="120000"/>
              </a:lnSpc>
              <a:spcBef>
                <a:spcPts val="500"/>
              </a:spcBef>
              <a:spcAft>
                <a:spcPts val="0"/>
              </a:spcAft>
              <a:buClr>
                <a:schemeClr val="dk1"/>
              </a:buClr>
              <a:buSzPts val="1400"/>
              <a:buNone/>
              <a:defRPr sz="1400"/>
            </a:lvl2pPr>
            <a:lvl3pPr marL="1371600" lvl="2" indent="-228600" algn="l">
              <a:lnSpc>
                <a:spcPct val="120000"/>
              </a:lnSpc>
              <a:spcBef>
                <a:spcPts val="500"/>
              </a:spcBef>
              <a:spcAft>
                <a:spcPts val="0"/>
              </a:spcAft>
              <a:buClr>
                <a:schemeClr val="dk1"/>
              </a:buClr>
              <a:buSzPts val="1200"/>
              <a:buNone/>
              <a:defRPr sz="1200"/>
            </a:lvl3pPr>
            <a:lvl4pPr marL="1828800" lvl="3" indent="-228600" algn="l">
              <a:lnSpc>
                <a:spcPct val="120000"/>
              </a:lnSpc>
              <a:spcBef>
                <a:spcPts val="500"/>
              </a:spcBef>
              <a:spcAft>
                <a:spcPts val="0"/>
              </a:spcAft>
              <a:buClr>
                <a:schemeClr val="dk1"/>
              </a:buClr>
              <a:buSzPts val="1000"/>
              <a:buNone/>
              <a:defRPr sz="1000"/>
            </a:lvl4pPr>
            <a:lvl5pPr marL="2286000" lvl="4" indent="-228600" algn="l">
              <a:lnSpc>
                <a:spcPct val="12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pic>
        <p:nvPicPr>
          <p:cNvPr id="355" name="Google Shape;355;p69"/>
          <p:cNvPicPr preferRelativeResize="0">
            <a:picLocks noGrp="1"/>
          </p:cNvPicPr>
          <p:nvPr>
            <p:ph type="pic" idx="2"/>
          </p:nvPr>
        </p:nvPicPr>
        <p:blipFill/>
        <p:spPr>
          <a:xfrm>
            <a:off x="5340483" y="713232"/>
            <a:ext cx="6139637" cy="5458968"/>
          </a:xfrm>
          <a:prstGeom prst="rect">
            <a:avLst/>
          </a:prstGeom>
          <a:blipFill rotWithShape="1">
            <a:blip r:embed="rId2">
              <a:alphaModFix amt="60000"/>
            </a:blip>
            <a:stretch>
              <a:fillRect/>
            </a:stretch>
          </a:blipFill>
          <a:ln>
            <a:noFill/>
          </a:ln>
        </p:spPr>
      </p:pic>
      <p:sp>
        <p:nvSpPr>
          <p:cNvPr id="356" name="Google Shape;356;p69"/>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357" name="Google Shape;357;p69"/>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34FBF6AC-CF43-488C-BA27-767F2707E3A4}" type="datetime1">
              <a:rPr lang="en-US" smtClean="0"/>
              <a:t>5/28/2026</a:t>
            </a:fld>
            <a:endParaRPr/>
          </a:p>
        </p:txBody>
      </p:sp>
      <p:sp>
        <p:nvSpPr>
          <p:cNvPr id="358" name="Google Shape;358;p69"/>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onclusion">
  <p:cSld name="Conclusion">
    <p:bg>
      <p:bgPr>
        <a:solidFill>
          <a:schemeClr val="dk1"/>
        </a:solidFill>
        <a:effectLst/>
      </p:bgPr>
    </p:bg>
    <p:spTree>
      <p:nvGrpSpPr>
        <p:cNvPr id="1" name="Shape 359"/>
        <p:cNvGrpSpPr/>
        <p:nvPr/>
      </p:nvGrpSpPr>
      <p:grpSpPr>
        <a:xfrm>
          <a:off x="0" y="0"/>
          <a:ext cx="0" cy="0"/>
          <a:chOff x="0" y="0"/>
          <a:chExt cx="0" cy="0"/>
        </a:xfrm>
      </p:grpSpPr>
      <p:sp>
        <p:nvSpPr>
          <p:cNvPr id="360" name="Google Shape;360;p70"/>
          <p:cNvSpPr txBox="1">
            <a:spLocks noGrp="1"/>
          </p:cNvSpPr>
          <p:nvPr>
            <p:ph type="title"/>
          </p:nvPr>
        </p:nvSpPr>
        <p:spPr>
          <a:xfrm>
            <a:off x="612648" y="914400"/>
            <a:ext cx="10890504" cy="2066544"/>
          </a:xfrm>
          <a:prstGeom prst="rect">
            <a:avLst/>
          </a:prstGeom>
          <a:noFill/>
          <a:ln>
            <a:noFill/>
          </a:ln>
        </p:spPr>
        <p:txBody>
          <a:bodyPr spcFirstLastPara="1" wrap="square" lIns="91425" tIns="45700" rIns="91425" bIns="45700" anchor="b" anchorCtr="0">
            <a:normAutofit/>
          </a:bodyPr>
          <a:lstStyle>
            <a:lvl1pPr lvl="0" algn="l">
              <a:lnSpc>
                <a:spcPct val="95000"/>
              </a:lnSpc>
              <a:spcBef>
                <a:spcPts val="0"/>
              </a:spcBef>
              <a:spcAft>
                <a:spcPts val="0"/>
              </a:spcAft>
              <a:buClr>
                <a:schemeClr val="lt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1" name="Google Shape;361;p70"/>
          <p:cNvSpPr txBox="1">
            <a:spLocks noGrp="1"/>
          </p:cNvSpPr>
          <p:nvPr>
            <p:ph type="body" idx="1"/>
          </p:nvPr>
        </p:nvSpPr>
        <p:spPr>
          <a:xfrm>
            <a:off x="612775" y="3118757"/>
            <a:ext cx="10963528" cy="2620736"/>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000"/>
              </a:spcBef>
              <a:spcAft>
                <a:spcPts val="0"/>
              </a:spcAft>
              <a:buClr>
                <a:schemeClr val="lt1"/>
              </a:buClr>
              <a:buSzPts val="1400"/>
              <a:buNone/>
              <a:defRPr/>
            </a:lvl1pPr>
            <a:lvl2pPr marL="914400" lvl="1" indent="-228600" algn="l">
              <a:lnSpc>
                <a:spcPct val="120000"/>
              </a:lnSpc>
              <a:spcBef>
                <a:spcPts val="500"/>
              </a:spcBef>
              <a:spcAft>
                <a:spcPts val="0"/>
              </a:spcAft>
              <a:buClr>
                <a:schemeClr val="lt1"/>
              </a:buClr>
              <a:buSzPts val="1400"/>
              <a:buNone/>
              <a:defRPr/>
            </a:lvl2pPr>
            <a:lvl3pPr marL="1371600" lvl="2" indent="-228600" algn="l">
              <a:lnSpc>
                <a:spcPct val="120000"/>
              </a:lnSpc>
              <a:spcBef>
                <a:spcPts val="500"/>
              </a:spcBef>
              <a:spcAft>
                <a:spcPts val="0"/>
              </a:spcAft>
              <a:buClr>
                <a:schemeClr val="lt1"/>
              </a:buClr>
              <a:buSzPts val="1400"/>
              <a:buNone/>
              <a:defRPr/>
            </a:lvl3pPr>
            <a:lvl4pPr marL="1828800" lvl="3" indent="-228600" algn="l">
              <a:lnSpc>
                <a:spcPct val="120000"/>
              </a:lnSpc>
              <a:spcBef>
                <a:spcPts val="500"/>
              </a:spcBef>
              <a:spcAft>
                <a:spcPts val="0"/>
              </a:spcAft>
              <a:buClr>
                <a:schemeClr val="lt1"/>
              </a:buClr>
              <a:buSzPts val="1400"/>
              <a:buNone/>
              <a:defRPr/>
            </a:lvl4pPr>
            <a:lvl5pPr marL="2286000" lvl="4" indent="-228600" algn="l">
              <a:lnSpc>
                <a:spcPct val="120000"/>
              </a:lnSpc>
              <a:spcBef>
                <a:spcPts val="500"/>
              </a:spcBef>
              <a:spcAft>
                <a:spcPts val="0"/>
              </a:spcAft>
              <a:buClr>
                <a:schemeClr val="lt1"/>
              </a:buClr>
              <a:buSzPts val="1400"/>
              <a:buNone/>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362" name="Google Shape;362;p70"/>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363" name="Google Shape;363;p70"/>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0F2D1F82-C50D-47DE-9245-37142B6E9295}" type="datetime1">
              <a:rPr lang="en-US" smtClean="0"/>
              <a:t>5/28/2026</a:t>
            </a:fld>
            <a:endParaRPr/>
          </a:p>
        </p:txBody>
      </p:sp>
      <p:sp>
        <p:nvSpPr>
          <p:cNvPr id="364" name="Google Shape;364;p70"/>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onclusion 2">
  <p:cSld name="Conclusion 2">
    <p:bg>
      <p:bgPr>
        <a:solidFill>
          <a:schemeClr val="dk1"/>
        </a:solidFill>
        <a:effectLst/>
      </p:bgPr>
    </p:bg>
    <p:spTree>
      <p:nvGrpSpPr>
        <p:cNvPr id="1" name="Shape 365"/>
        <p:cNvGrpSpPr/>
        <p:nvPr/>
      </p:nvGrpSpPr>
      <p:grpSpPr>
        <a:xfrm>
          <a:off x="0" y="0"/>
          <a:ext cx="0" cy="0"/>
          <a:chOff x="0" y="0"/>
          <a:chExt cx="0" cy="0"/>
        </a:xfrm>
      </p:grpSpPr>
      <p:sp>
        <p:nvSpPr>
          <p:cNvPr id="366" name="Google Shape;366;p71"/>
          <p:cNvSpPr txBox="1">
            <a:spLocks noGrp="1"/>
          </p:cNvSpPr>
          <p:nvPr>
            <p:ph type="title"/>
          </p:nvPr>
        </p:nvSpPr>
        <p:spPr>
          <a:xfrm>
            <a:off x="612647" y="1627318"/>
            <a:ext cx="8430767" cy="1842020"/>
          </a:xfrm>
          <a:prstGeom prst="rect">
            <a:avLst/>
          </a:prstGeom>
          <a:noFill/>
          <a:ln>
            <a:noFill/>
          </a:ln>
        </p:spPr>
        <p:txBody>
          <a:bodyPr spcFirstLastPara="1" wrap="square" lIns="91425" tIns="45700" rIns="91425" bIns="45700" anchor="b" anchorCtr="0">
            <a:noAutofit/>
          </a:bodyPr>
          <a:lstStyle>
            <a:lvl1pPr lvl="0" algn="l">
              <a:lnSpc>
                <a:spcPct val="95000"/>
              </a:lnSpc>
              <a:spcBef>
                <a:spcPts val="0"/>
              </a:spcBef>
              <a:spcAft>
                <a:spcPts val="0"/>
              </a:spcAft>
              <a:buClr>
                <a:schemeClr val="lt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7" name="Google Shape;367;p71"/>
          <p:cNvSpPr txBox="1">
            <a:spLocks noGrp="1"/>
          </p:cNvSpPr>
          <p:nvPr>
            <p:ph type="body" idx="1"/>
          </p:nvPr>
        </p:nvSpPr>
        <p:spPr>
          <a:xfrm>
            <a:off x="612775" y="3622674"/>
            <a:ext cx="8430639" cy="1608008"/>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000"/>
              </a:spcBef>
              <a:spcAft>
                <a:spcPts val="0"/>
              </a:spcAft>
              <a:buClr>
                <a:schemeClr val="lt1"/>
              </a:buClr>
              <a:buSzPts val="1800"/>
              <a:buNone/>
              <a:defRPr sz="1800"/>
            </a:lvl1pPr>
            <a:lvl2pPr marL="914400" lvl="1" indent="-228600" algn="l">
              <a:lnSpc>
                <a:spcPct val="120000"/>
              </a:lnSpc>
              <a:spcBef>
                <a:spcPts val="500"/>
              </a:spcBef>
              <a:spcAft>
                <a:spcPts val="0"/>
              </a:spcAft>
              <a:buClr>
                <a:schemeClr val="lt1"/>
              </a:buClr>
              <a:buSzPts val="1600"/>
              <a:buNone/>
              <a:defRPr sz="1600"/>
            </a:lvl2pPr>
            <a:lvl3pPr marL="1371600" lvl="2" indent="-228600" algn="l">
              <a:lnSpc>
                <a:spcPct val="120000"/>
              </a:lnSpc>
              <a:spcBef>
                <a:spcPts val="500"/>
              </a:spcBef>
              <a:spcAft>
                <a:spcPts val="0"/>
              </a:spcAft>
              <a:buClr>
                <a:schemeClr val="lt1"/>
              </a:buClr>
              <a:buSzPts val="1400"/>
              <a:buNone/>
              <a:defRPr sz="1400"/>
            </a:lvl3pPr>
            <a:lvl4pPr marL="1828800" lvl="3" indent="-228600" algn="l">
              <a:lnSpc>
                <a:spcPct val="120000"/>
              </a:lnSpc>
              <a:spcBef>
                <a:spcPts val="500"/>
              </a:spcBef>
              <a:spcAft>
                <a:spcPts val="0"/>
              </a:spcAft>
              <a:buClr>
                <a:schemeClr val="lt1"/>
              </a:buClr>
              <a:buSzPts val="1400"/>
              <a:buNone/>
              <a:defRPr sz="1400"/>
            </a:lvl4pPr>
            <a:lvl5pPr marL="2286000" lvl="4" indent="-228600" algn="l">
              <a:lnSpc>
                <a:spcPct val="120000"/>
              </a:lnSpc>
              <a:spcBef>
                <a:spcPts val="500"/>
              </a:spcBef>
              <a:spcAft>
                <a:spcPts val="0"/>
              </a:spcAft>
              <a:buClr>
                <a:schemeClr val="lt1"/>
              </a:buClr>
              <a:buSzPts val="1200"/>
              <a:buNone/>
              <a:defRPr sz="12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368" name="Google Shape;368;p71"/>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369" name="Google Shape;369;p71"/>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896790D6-F747-4F0A-A2C2-3F2909E3EA01}" type="datetime1">
              <a:rPr lang="en-US" smtClean="0"/>
              <a:t>5/28/2026</a:t>
            </a:fld>
            <a:endParaRPr/>
          </a:p>
        </p:txBody>
      </p:sp>
      <p:sp>
        <p:nvSpPr>
          <p:cNvPr id="370" name="Google Shape;370;p71"/>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cSld name="1_Title with Picture 3">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09CE9-F18C-5020-CF43-5960AFE654F6}"/>
              </a:ext>
            </a:extLst>
          </p:cNvPr>
          <p:cNvSpPr>
            <a:spLocks noGrp="1"/>
          </p:cNvSpPr>
          <p:nvPr>
            <p:ph type="ctrTitle"/>
          </p:nvPr>
        </p:nvSpPr>
        <p:spPr>
          <a:xfrm>
            <a:off x="7772445" y="1480212"/>
            <a:ext cx="3849131" cy="2871351"/>
          </a:xfrm>
        </p:spPr>
        <p:txBody>
          <a:bodyPr anchor="ctr">
            <a:normAutofit/>
          </a:bodyPr>
          <a:lstStyle>
            <a:lvl1pPr algn="ctr">
              <a:defRPr sz="3600">
                <a:solidFill>
                  <a:schemeClr val="tx2">
                    <a:alpha val="90000"/>
                  </a:schemeClr>
                </a:solidFill>
              </a:defRPr>
            </a:lvl1pPr>
          </a:lstStyle>
          <a:p>
            <a:r>
              <a:rPr lang="en-US"/>
              <a:t>Click to edit Master title style</a:t>
            </a:r>
          </a:p>
        </p:txBody>
      </p:sp>
      <p:sp>
        <p:nvSpPr>
          <p:cNvPr id="3" name="Subtitle 2">
            <a:extLst>
              <a:ext uri="{FF2B5EF4-FFF2-40B4-BE49-F238E27FC236}">
                <a16:creationId xmlns:a16="http://schemas.microsoft.com/office/drawing/2014/main" id="{A16B3AA5-F8D6-AB69-241F-6F8F1DD41E55}"/>
              </a:ext>
            </a:extLst>
          </p:cNvPr>
          <p:cNvSpPr>
            <a:spLocks noGrp="1"/>
          </p:cNvSpPr>
          <p:nvPr>
            <p:ph type="subTitle" idx="1"/>
          </p:nvPr>
        </p:nvSpPr>
        <p:spPr>
          <a:xfrm>
            <a:off x="7772446" y="5410440"/>
            <a:ext cx="3849128" cy="1068207"/>
          </a:xfrm>
        </p:spPr>
        <p:txBody>
          <a:bodyPr anchor="ctr">
            <a:normAutofit/>
          </a:bodyPr>
          <a:lstStyle>
            <a:lvl1pPr marL="0" indent="0" algn="ctr">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Picture Placeholder 15">
            <a:extLst>
              <a:ext uri="{FF2B5EF4-FFF2-40B4-BE49-F238E27FC236}">
                <a16:creationId xmlns:a16="http://schemas.microsoft.com/office/drawing/2014/main" id="{569E8996-63F9-282F-EB89-823A9E405F96}"/>
              </a:ext>
            </a:extLst>
          </p:cNvPr>
          <p:cNvSpPr>
            <a:spLocks noGrp="1"/>
          </p:cNvSpPr>
          <p:nvPr>
            <p:ph type="pic" sz="quarter" idx="13" hasCustomPrompt="1"/>
          </p:nvPr>
        </p:nvSpPr>
        <p:spPr>
          <a:xfrm>
            <a:off x="0" y="0"/>
            <a:ext cx="7204414" cy="6859634"/>
          </a:xfrm>
          <a:blipFill dpi="0" rotWithShape="1">
            <a:blip r:embed="rId2">
              <a:alphaModFix amt="80000"/>
            </a:blip>
            <a:srcRect/>
            <a:stretch>
              <a:fillRect/>
            </a:stretch>
          </a:blipFill>
        </p:spPr>
        <p:txBody>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7AE78127-77D8-DF99-4AE0-F322800B057B}"/>
              </a:ext>
            </a:extLst>
          </p:cNvPr>
          <p:cNvSpPr>
            <a:spLocks noGrp="1"/>
          </p:cNvSpPr>
          <p:nvPr>
            <p:ph type="ftr" sz="quarter" idx="11"/>
          </p:nvPr>
        </p:nvSpPr>
        <p:spPr>
          <a:xfrm>
            <a:off x="7429501" y="6445997"/>
            <a:ext cx="2955465" cy="365125"/>
          </a:xfrm>
        </p:spPr>
        <p:txBody>
          <a:bodyPr/>
          <a:lstStyle>
            <a:lvl1pPr>
              <a:defRPr>
                <a:solidFill>
                  <a:schemeClr val="tx2"/>
                </a:solidFill>
              </a:defRPr>
            </a:lvl1pPr>
          </a:lstStyle>
          <a:p>
            <a:r>
              <a:rPr lang="en-US"/>
              <a:t>Copyrighted by Carolina Justice and Cyber Academy 2026</a:t>
            </a:r>
          </a:p>
        </p:txBody>
      </p:sp>
      <p:sp>
        <p:nvSpPr>
          <p:cNvPr id="4" name="Date Placeholder 3">
            <a:extLst>
              <a:ext uri="{FF2B5EF4-FFF2-40B4-BE49-F238E27FC236}">
                <a16:creationId xmlns:a16="http://schemas.microsoft.com/office/drawing/2014/main" id="{D2D04168-7304-004B-C2F6-42E38FDC5908}"/>
              </a:ext>
            </a:extLst>
          </p:cNvPr>
          <p:cNvSpPr>
            <a:spLocks noGrp="1"/>
          </p:cNvSpPr>
          <p:nvPr>
            <p:ph type="dt" sz="half" idx="10"/>
          </p:nvPr>
        </p:nvSpPr>
        <p:spPr>
          <a:xfrm>
            <a:off x="10226650" y="6445997"/>
            <a:ext cx="1353059" cy="365125"/>
          </a:xfrm>
        </p:spPr>
        <p:txBody>
          <a:bodyPr/>
          <a:lstStyle>
            <a:lvl1pPr>
              <a:defRPr>
                <a:solidFill>
                  <a:schemeClr val="tx2"/>
                </a:solidFill>
              </a:defRPr>
            </a:lvl1pPr>
          </a:lstStyle>
          <a:p>
            <a:fld id="{4BE2AC3F-E156-476B-9A93-52B04948FAE8}" type="datetime1">
              <a:rPr lang="en-US" smtClean="0"/>
              <a:t>5/28/2026</a:t>
            </a:fld>
            <a:endParaRPr lang="en-US"/>
          </a:p>
        </p:txBody>
      </p:sp>
      <p:sp>
        <p:nvSpPr>
          <p:cNvPr id="6" name="Slide Number Placeholder 5">
            <a:extLst>
              <a:ext uri="{FF2B5EF4-FFF2-40B4-BE49-F238E27FC236}">
                <a16:creationId xmlns:a16="http://schemas.microsoft.com/office/drawing/2014/main" id="{D7C58464-EE0F-215A-2FA8-F434687B9E7A}"/>
              </a:ext>
            </a:extLst>
          </p:cNvPr>
          <p:cNvSpPr>
            <a:spLocks noGrp="1"/>
          </p:cNvSpPr>
          <p:nvPr>
            <p:ph type="sldNum" sz="quarter" idx="12"/>
          </p:nvPr>
        </p:nvSpPr>
        <p:spPr/>
        <p:txBody>
          <a:bodyPr/>
          <a:lstStyle>
            <a:lvl1pPr>
              <a:defRPr>
                <a:solidFill>
                  <a:schemeClr val="tx2"/>
                </a:solidFill>
              </a:defRPr>
            </a:lvl1pPr>
          </a:lstStyle>
          <a:p>
            <a:fld id="{DDF60B60-82CA-4BB9-BA6E-A62FADF2374B}" type="slidenum">
              <a:rPr lang="en-US" smtClean="0"/>
              <a:t>‹#›</a:t>
            </a:fld>
            <a:endParaRPr lang="en-US"/>
          </a:p>
        </p:txBody>
      </p:sp>
      <p:cxnSp>
        <p:nvCxnSpPr>
          <p:cNvPr id="7" name="Straight Connector 6">
            <a:extLst>
              <a:ext uri="{FF2B5EF4-FFF2-40B4-BE49-F238E27FC236}">
                <a16:creationId xmlns:a16="http://schemas.microsoft.com/office/drawing/2014/main" id="{88BE003B-9AA9-5AAB-16A3-CC8CD5997AAA}"/>
              </a:ext>
            </a:extLst>
          </p:cNvPr>
          <p:cNvCxnSpPr>
            <a:cxnSpLocks/>
          </p:cNvCxnSpPr>
          <p:nvPr/>
        </p:nvCxnSpPr>
        <p:spPr>
          <a:xfrm flipH="1">
            <a:off x="7206802" y="5031087"/>
            <a:ext cx="4985198"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0CBC2A1-BC50-27CD-C764-435FA7A59ABD}"/>
              </a:ext>
            </a:extLst>
          </p:cNvPr>
          <p:cNvCxnSpPr>
            <a:cxnSpLocks/>
          </p:cNvCxnSpPr>
          <p:nvPr/>
        </p:nvCxnSpPr>
        <p:spPr>
          <a:xfrm>
            <a:off x="7206802" y="0"/>
            <a:ext cx="0" cy="685800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0277719"/>
      </p:ext>
    </p:extLst>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Title and Content with Imag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EE9886-36F0-4E06-A3A6-D8F00B0665A1}"/>
              </a:ext>
            </a:extLst>
          </p:cNvPr>
          <p:cNvSpPr>
            <a:spLocks noGrp="1"/>
          </p:cNvSpPr>
          <p:nvPr>
            <p:ph idx="1" hasCustomPrompt="1"/>
          </p:nvPr>
        </p:nvSpPr>
        <p:spPr>
          <a:xfrm>
            <a:off x="538960" y="1825625"/>
            <a:ext cx="4914189" cy="4351338"/>
          </a:xfrm>
        </p:spPr>
        <p:txBody>
          <a:bodyPr lIns="0" tIns="0" rIns="0" bIns="0">
            <a:noAutofit/>
          </a:bodyPr>
          <a:lstStyle>
            <a:lvl1pPr>
              <a:defRPr sz="2800"/>
            </a:lvl1pPr>
            <a:lvl2pPr>
              <a:defRPr sz="2400"/>
            </a:lvl2pPr>
            <a:lvl3pPr>
              <a:defRPr sz="2000"/>
            </a:lvl3pPr>
            <a:lvl4pPr>
              <a:defRPr sz="1800"/>
            </a:lvl4pPr>
            <a:lvl5pPr>
              <a:defRPr sz="1800"/>
            </a:lvl5p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3" name="Picture Placeholder 22">
            <a:extLst>
              <a:ext uri="{FF2B5EF4-FFF2-40B4-BE49-F238E27FC236}">
                <a16:creationId xmlns:a16="http://schemas.microsoft.com/office/drawing/2014/main" id="{26619E66-5354-4D60-8529-27917AC037C0}"/>
              </a:ext>
            </a:extLst>
          </p:cNvPr>
          <p:cNvSpPr>
            <a:spLocks noGrp="1"/>
          </p:cNvSpPr>
          <p:nvPr>
            <p:ph type="pic" sz="quarter" idx="13"/>
          </p:nvPr>
        </p:nvSpPr>
        <p:spPr>
          <a:xfrm>
            <a:off x="5884648" y="0"/>
            <a:ext cx="6307353" cy="5780372"/>
          </a:xfrm>
          <a:custGeom>
            <a:avLst/>
            <a:gdLst>
              <a:gd name="connsiteX0" fmla="*/ 760444 w 6307353"/>
              <a:gd name="connsiteY0" fmla="*/ 0 h 5780372"/>
              <a:gd name="connsiteX1" fmla="*/ 6307353 w 6307353"/>
              <a:gd name="connsiteY1" fmla="*/ 0 h 5780372"/>
              <a:gd name="connsiteX2" fmla="*/ 6307353 w 6307353"/>
              <a:gd name="connsiteY2" fmla="*/ 4515612 h 5780372"/>
              <a:gd name="connsiteX3" fmla="*/ 6110746 w 6307353"/>
              <a:gd name="connsiteY3" fmla="*/ 4731934 h 5780372"/>
              <a:gd name="connsiteX4" fmla="*/ 3579592 w 6307353"/>
              <a:gd name="connsiteY4" fmla="*/ 5780372 h 5780372"/>
              <a:gd name="connsiteX5" fmla="*/ 0 w 6307353"/>
              <a:gd name="connsiteY5" fmla="*/ 2200780 h 5780372"/>
              <a:gd name="connsiteX6" fmla="*/ 611338 w 6307353"/>
              <a:gd name="connsiteY6" fmla="*/ 199396 h 5780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07353" h="5780372">
                <a:moveTo>
                  <a:pt x="760444" y="0"/>
                </a:moveTo>
                <a:lnTo>
                  <a:pt x="6307353" y="0"/>
                </a:lnTo>
                <a:lnTo>
                  <a:pt x="6307353" y="4515612"/>
                </a:lnTo>
                <a:lnTo>
                  <a:pt x="6110746" y="4731934"/>
                </a:lnTo>
                <a:cubicBezTo>
                  <a:pt x="5462967" y="5379713"/>
                  <a:pt x="4568069" y="5780372"/>
                  <a:pt x="3579592" y="5780372"/>
                </a:cubicBezTo>
                <a:cubicBezTo>
                  <a:pt x="1602638" y="5780372"/>
                  <a:pt x="0" y="4177734"/>
                  <a:pt x="0" y="2200780"/>
                </a:cubicBezTo>
                <a:cubicBezTo>
                  <a:pt x="0" y="1459422"/>
                  <a:pt x="225371" y="770703"/>
                  <a:pt x="611338" y="199396"/>
                </a:cubicBezTo>
                <a:close/>
              </a:path>
            </a:pathLst>
          </a:custGeom>
          <a:solidFill>
            <a:schemeClr val="bg2"/>
          </a:solidFill>
        </p:spPr>
        <p:txBody>
          <a:bodyPr wrap="square" anchor="ctr">
            <a:noAutofit/>
          </a:bodyPr>
          <a:lstStyle>
            <a:lvl1pPr marL="0" indent="0" algn="ctr">
              <a:buNone/>
              <a:defRPr/>
            </a:lvl1pPr>
          </a:lstStyle>
          <a:p>
            <a:r>
              <a:rPr lang="en-US" noProof="0"/>
              <a:t>Click icon to add picture</a:t>
            </a:r>
          </a:p>
        </p:txBody>
      </p:sp>
      <p:sp>
        <p:nvSpPr>
          <p:cNvPr id="14" name="Title 1">
            <a:extLst>
              <a:ext uri="{FF2B5EF4-FFF2-40B4-BE49-F238E27FC236}">
                <a16:creationId xmlns:a16="http://schemas.microsoft.com/office/drawing/2014/main" id="{2E646B4F-6CCB-724C-9D5E-6D5770023939}"/>
              </a:ext>
            </a:extLst>
          </p:cNvPr>
          <p:cNvSpPr>
            <a:spLocks noGrp="1"/>
          </p:cNvSpPr>
          <p:nvPr>
            <p:ph type="title" hasCustomPrompt="1"/>
          </p:nvPr>
        </p:nvSpPr>
        <p:spPr>
          <a:xfrm>
            <a:off x="515938" y="499595"/>
            <a:ext cx="4937211" cy="1325563"/>
          </a:xfrm>
        </p:spPr>
        <p:txBody>
          <a:bodyPr lIns="0" tIns="0" rIns="0" bIns="0">
            <a:noAutofit/>
          </a:bodyPr>
          <a:lstStyle>
            <a:lvl1pPr>
              <a:defRPr sz="4400" b="0" i="0" cap="none" baseline="0"/>
            </a:lvl1pPr>
          </a:lstStyle>
          <a:p>
            <a:r>
              <a:rPr lang="en-US" noProof="0"/>
              <a:t>Click to edit title</a:t>
            </a:r>
          </a:p>
        </p:txBody>
      </p:sp>
      <p:pic>
        <p:nvPicPr>
          <p:cNvPr id="17" name="Picture 7">
            <a:extLst>
              <a:ext uri="{FF2B5EF4-FFF2-40B4-BE49-F238E27FC236}">
                <a16:creationId xmlns:a16="http://schemas.microsoft.com/office/drawing/2014/main" id="{C5D77512-F54E-244A-B9F6-BC27A8005EF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6469063"/>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a:extLst>
              <a:ext uri="{FF2B5EF4-FFF2-40B4-BE49-F238E27FC236}">
                <a16:creationId xmlns:a16="http://schemas.microsoft.com/office/drawing/2014/main" id="{C174633C-0776-3B45-9F27-64750D346D31}"/>
              </a:ext>
            </a:extLst>
          </p:cNvPr>
          <p:cNvPicPr>
            <a:picLocks noChangeAspect="1"/>
          </p:cNvPicPr>
          <p:nvPr userDrawn="1"/>
        </p:nvPicPr>
        <p:blipFill>
          <a:blip r:embed="rId3">
            <a:alphaModFix amt="89000"/>
          </a:blip>
          <a:stretch>
            <a:fillRect/>
          </a:stretch>
        </p:blipFill>
        <p:spPr>
          <a:xfrm rot="14253851">
            <a:off x="4757088" y="4428492"/>
            <a:ext cx="2246358" cy="2246358"/>
          </a:xfrm>
          <a:prstGeom prst="rect">
            <a:avLst/>
          </a:prstGeom>
        </p:spPr>
      </p:pic>
    </p:spTree>
    <p:extLst>
      <p:ext uri="{BB962C8B-B14F-4D97-AF65-F5344CB8AC3E}">
        <p14:creationId xmlns:p14="http://schemas.microsoft.com/office/powerpoint/2010/main" val="364900067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70E2287-0F7B-4DD3-A805-DB19BBF3C716}"/>
              </a:ext>
            </a:extLst>
          </p:cNvPr>
          <p:cNvSpPr>
            <a:spLocks noGrp="1"/>
          </p:cNvSpPr>
          <p:nvPr>
            <p:ph type="title" hasCustomPrompt="1"/>
          </p:nvPr>
        </p:nvSpPr>
        <p:spPr>
          <a:xfrm>
            <a:off x="536119" y="640081"/>
            <a:ext cx="5556682" cy="864869"/>
          </a:xfrm>
        </p:spPr>
        <p:txBody>
          <a:bodyPr lIns="0" tIns="0" rIns="0" bIns="0" anchor="t">
            <a:noAutofit/>
          </a:bodyPr>
          <a:lstStyle>
            <a:lvl1pPr>
              <a:defRPr sz="4400" b="0" i="0" cap="none" baseline="0"/>
            </a:lvl1pPr>
          </a:lstStyle>
          <a:p>
            <a:r>
              <a:rPr lang="en-US" noProof="0"/>
              <a:t>Click to edit title</a:t>
            </a:r>
          </a:p>
        </p:txBody>
      </p:sp>
      <p:sp>
        <p:nvSpPr>
          <p:cNvPr id="38" name="Content Placeholder 2">
            <a:extLst>
              <a:ext uri="{FF2B5EF4-FFF2-40B4-BE49-F238E27FC236}">
                <a16:creationId xmlns:a16="http://schemas.microsoft.com/office/drawing/2014/main" id="{948BA66F-AD75-554D-A66E-961AEA8E6C6A}"/>
              </a:ext>
            </a:extLst>
          </p:cNvPr>
          <p:cNvSpPr>
            <a:spLocks noGrp="1"/>
          </p:cNvSpPr>
          <p:nvPr>
            <p:ph idx="1" hasCustomPrompt="1"/>
          </p:nvPr>
        </p:nvSpPr>
        <p:spPr>
          <a:xfrm>
            <a:off x="539318" y="2232105"/>
            <a:ext cx="5556682" cy="3673395"/>
          </a:xfrm>
        </p:spPr>
        <p:txBody>
          <a:bodyPr lIns="0" tIns="0" rIns="0" bIns="0">
            <a:normAutofit/>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text</a:t>
            </a:r>
          </a:p>
        </p:txBody>
      </p:sp>
      <p:sp>
        <p:nvSpPr>
          <p:cNvPr id="39" name="Content Placeholder 2">
            <a:extLst>
              <a:ext uri="{FF2B5EF4-FFF2-40B4-BE49-F238E27FC236}">
                <a16:creationId xmlns:a16="http://schemas.microsoft.com/office/drawing/2014/main" id="{9C1FD8D6-D324-1C46-BD4E-4E0097DAF114}"/>
              </a:ext>
            </a:extLst>
          </p:cNvPr>
          <p:cNvSpPr>
            <a:spLocks noGrp="1"/>
          </p:cNvSpPr>
          <p:nvPr>
            <p:ph idx="15" hasCustomPrompt="1"/>
          </p:nvPr>
        </p:nvSpPr>
        <p:spPr>
          <a:xfrm>
            <a:off x="539318" y="1736717"/>
            <a:ext cx="5556682" cy="495389"/>
          </a:xfrm>
        </p:spPr>
        <p:txBody>
          <a:bodyPr lIns="0" tIns="0" rIns="0" bIns="0" anchor="ctr">
            <a:noAutofit/>
          </a:bodyPr>
          <a:lstStyle>
            <a:lvl1pPr marL="0" indent="0" algn="l">
              <a:buNone/>
              <a:defRPr sz="2800" b="1" cap="all" baseline="0">
                <a:solidFill>
                  <a:schemeClr val="accent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text</a:t>
            </a:r>
          </a:p>
        </p:txBody>
      </p:sp>
      <p:pic>
        <p:nvPicPr>
          <p:cNvPr id="35" name="Picture 34">
            <a:extLst>
              <a:ext uri="{FF2B5EF4-FFF2-40B4-BE49-F238E27FC236}">
                <a16:creationId xmlns:a16="http://schemas.microsoft.com/office/drawing/2014/main" id="{9287A3DE-8A78-9A46-ABC8-9CE804FDBB7E}"/>
              </a:ext>
            </a:extLst>
          </p:cNvPr>
          <p:cNvPicPr>
            <a:picLocks noChangeAspect="1"/>
          </p:cNvPicPr>
          <p:nvPr userDrawn="1"/>
        </p:nvPicPr>
        <p:blipFill>
          <a:blip r:embed="rId2">
            <a:alphaModFix amt="65000"/>
          </a:blip>
          <a:stretch>
            <a:fillRect/>
          </a:stretch>
        </p:blipFill>
        <p:spPr>
          <a:xfrm rot="9761218">
            <a:off x="6199490" y="-651867"/>
            <a:ext cx="7383911" cy="7383911"/>
          </a:xfrm>
          <a:prstGeom prst="rect">
            <a:avLst/>
          </a:prstGeom>
        </p:spPr>
      </p:pic>
      <p:sp>
        <p:nvSpPr>
          <p:cNvPr id="36" name="Picture Placeholder 12">
            <a:extLst>
              <a:ext uri="{FF2B5EF4-FFF2-40B4-BE49-F238E27FC236}">
                <a16:creationId xmlns:a16="http://schemas.microsoft.com/office/drawing/2014/main" id="{028F39EE-1A0C-7449-9DE6-16174601A560}"/>
              </a:ext>
            </a:extLst>
          </p:cNvPr>
          <p:cNvSpPr>
            <a:spLocks noGrp="1"/>
          </p:cNvSpPr>
          <p:nvPr>
            <p:ph type="pic" sz="quarter" idx="10"/>
          </p:nvPr>
        </p:nvSpPr>
        <p:spPr>
          <a:xfrm>
            <a:off x="7980054" y="1128697"/>
            <a:ext cx="3822782" cy="3822782"/>
          </a:xfrm>
          <a:prstGeom prst="ellipse">
            <a:avLst/>
          </a:prstGeom>
          <a:solidFill>
            <a:schemeClr val="bg2"/>
          </a:solidFill>
        </p:spPr>
        <p:txBody>
          <a:bodyPr anchor="ctr"/>
          <a:lstStyle>
            <a:lvl1pPr marL="0" indent="0" algn="ctr">
              <a:buNone/>
              <a:defRPr/>
            </a:lvl1pPr>
          </a:lstStyle>
          <a:p>
            <a:r>
              <a:rPr lang="en-US" noProof="0"/>
              <a:t>Click icon to add picture</a:t>
            </a:r>
          </a:p>
        </p:txBody>
      </p:sp>
    </p:spTree>
    <p:extLst>
      <p:ext uri="{BB962C8B-B14F-4D97-AF65-F5344CB8AC3E}">
        <p14:creationId xmlns:p14="http://schemas.microsoft.com/office/powerpoint/2010/main" val="397098259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cSld name="1_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8AB8C-6B7B-EBD3-4D71-F5150448D3B6}"/>
              </a:ext>
            </a:extLst>
          </p:cNvPr>
          <p:cNvSpPr>
            <a:spLocks noGrp="1"/>
          </p:cNvSpPr>
          <p:nvPr>
            <p:ph type="title"/>
          </p:nvPr>
        </p:nvSpPr>
        <p:spPr>
          <a:xfrm>
            <a:off x="457199" y="377072"/>
            <a:ext cx="4958078" cy="1225485"/>
          </a:xfrm>
        </p:spPr>
        <p:txBody>
          <a:bodyPr anchor="t"/>
          <a:lstStyle/>
          <a:p>
            <a:r>
              <a:rPr lang="en-US"/>
              <a:t>Click to edit Master title style</a:t>
            </a:r>
          </a:p>
        </p:txBody>
      </p:sp>
      <p:sp>
        <p:nvSpPr>
          <p:cNvPr id="19" name="Picture Placeholder 18">
            <a:extLst>
              <a:ext uri="{FF2B5EF4-FFF2-40B4-BE49-F238E27FC236}">
                <a16:creationId xmlns:a16="http://schemas.microsoft.com/office/drawing/2014/main" id="{FBB1EB8E-9C26-DC32-8498-7F5998392555}"/>
              </a:ext>
            </a:extLst>
          </p:cNvPr>
          <p:cNvSpPr>
            <a:spLocks noGrp="1"/>
          </p:cNvSpPr>
          <p:nvPr>
            <p:ph type="pic" sz="quarter" idx="13" hasCustomPrompt="1"/>
          </p:nvPr>
        </p:nvSpPr>
        <p:spPr>
          <a:xfrm>
            <a:off x="0" y="1842182"/>
            <a:ext cx="5758172" cy="4546457"/>
          </a:xfrm>
          <a:blipFill dpi="0" rotWithShape="1">
            <a:blip r:embed="rId2">
              <a:alphaModFix amt="80000"/>
            </a:blip>
            <a:srcRect/>
            <a:stretch>
              <a:fillRect/>
            </a:stretch>
          </a:blipFill>
        </p:spPr>
        <p:txBody>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00327223-CF88-A3FD-E8DF-370D7C19B1B6}"/>
              </a:ext>
            </a:extLst>
          </p:cNvPr>
          <p:cNvSpPr>
            <a:spLocks noGrp="1"/>
          </p:cNvSpPr>
          <p:nvPr>
            <p:ph idx="1"/>
          </p:nvPr>
        </p:nvSpPr>
        <p:spPr>
          <a:xfrm>
            <a:off x="6176142" y="377072"/>
            <a:ext cx="5558655" cy="57974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A7E38D70-266E-0D00-4BB2-CEF20A35B76C}"/>
              </a:ext>
            </a:extLst>
          </p:cNvPr>
          <p:cNvSpPr>
            <a:spLocks noGrp="1"/>
          </p:cNvSpPr>
          <p:nvPr>
            <p:ph type="ftr" sz="quarter" idx="11"/>
          </p:nvPr>
        </p:nvSpPr>
        <p:spPr>
          <a:xfrm>
            <a:off x="457200" y="6445997"/>
            <a:ext cx="3949302" cy="365125"/>
          </a:xfrm>
        </p:spPr>
        <p:txBody>
          <a:bodyPr/>
          <a:lstStyle/>
          <a:p>
            <a:r>
              <a:rPr lang="en-US"/>
              <a:t>Copyrighted by Carolina Justice and Cyber Academy 2026</a:t>
            </a:r>
          </a:p>
        </p:txBody>
      </p:sp>
      <p:sp>
        <p:nvSpPr>
          <p:cNvPr id="4" name="Date Placeholder 3">
            <a:extLst>
              <a:ext uri="{FF2B5EF4-FFF2-40B4-BE49-F238E27FC236}">
                <a16:creationId xmlns:a16="http://schemas.microsoft.com/office/drawing/2014/main" id="{ADC28223-FDFF-908F-158A-3401127BA5C7}"/>
              </a:ext>
            </a:extLst>
          </p:cNvPr>
          <p:cNvSpPr>
            <a:spLocks noGrp="1"/>
          </p:cNvSpPr>
          <p:nvPr>
            <p:ph type="dt" sz="half" idx="10"/>
          </p:nvPr>
        </p:nvSpPr>
        <p:spPr/>
        <p:txBody>
          <a:bodyPr/>
          <a:lstStyle/>
          <a:p>
            <a:fld id="{6232937D-1A6B-482C-BA9B-067962D1DEAB}" type="datetime1">
              <a:rPr lang="en-US" smtClean="0"/>
              <a:t>5/28/2026</a:t>
            </a:fld>
            <a:endParaRPr lang="en-US"/>
          </a:p>
        </p:txBody>
      </p:sp>
      <p:sp>
        <p:nvSpPr>
          <p:cNvPr id="6" name="Slide Number Placeholder 5">
            <a:extLst>
              <a:ext uri="{FF2B5EF4-FFF2-40B4-BE49-F238E27FC236}">
                <a16:creationId xmlns:a16="http://schemas.microsoft.com/office/drawing/2014/main" id="{9A1F0CF0-00B7-2F2A-2E49-88AB87A201E2}"/>
              </a:ext>
            </a:extLst>
          </p:cNvPr>
          <p:cNvSpPr>
            <a:spLocks noGrp="1"/>
          </p:cNvSpPr>
          <p:nvPr>
            <p:ph type="sldNum" sz="quarter" idx="12"/>
          </p:nvPr>
        </p:nvSpPr>
        <p:spPr/>
        <p:txBody>
          <a:bodyPr/>
          <a:lstStyle/>
          <a:p>
            <a:fld id="{DDF60B60-82CA-4BB9-BA6E-A62FADF2374B}" type="slidenum">
              <a:rPr lang="en-US" smtClean="0"/>
              <a:t>‹#›</a:t>
            </a:fld>
            <a:endParaRPr lang="en-US"/>
          </a:p>
        </p:txBody>
      </p:sp>
      <p:cxnSp>
        <p:nvCxnSpPr>
          <p:cNvPr id="14" name="Straight Connector 13">
            <a:extLst>
              <a:ext uri="{FF2B5EF4-FFF2-40B4-BE49-F238E27FC236}">
                <a16:creationId xmlns:a16="http://schemas.microsoft.com/office/drawing/2014/main" id="{6EB92977-9D16-C370-F779-0B9C67993046}"/>
              </a:ext>
            </a:extLst>
          </p:cNvPr>
          <p:cNvCxnSpPr>
            <a:cxnSpLocks/>
          </p:cNvCxnSpPr>
          <p:nvPr/>
        </p:nvCxnSpPr>
        <p:spPr>
          <a:xfrm flipH="1">
            <a:off x="0" y="6398068"/>
            <a:ext cx="12192000"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57362BC-3CD1-D6F5-CB9B-B2AAD7EAD176}"/>
              </a:ext>
            </a:extLst>
          </p:cNvPr>
          <p:cNvCxnSpPr>
            <a:cxnSpLocks/>
          </p:cNvCxnSpPr>
          <p:nvPr/>
        </p:nvCxnSpPr>
        <p:spPr>
          <a:xfrm>
            <a:off x="5758174" y="0"/>
            <a:ext cx="0" cy="685800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F4F50A3-1136-13EC-E499-F6DDCBFE375F}"/>
              </a:ext>
            </a:extLst>
          </p:cNvPr>
          <p:cNvCxnSpPr>
            <a:cxnSpLocks/>
          </p:cNvCxnSpPr>
          <p:nvPr/>
        </p:nvCxnSpPr>
        <p:spPr>
          <a:xfrm flipH="1">
            <a:off x="0" y="1842182"/>
            <a:ext cx="5758174"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550296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cSld name="Section Header 2">
    <p:bg>
      <p:bgRef idx="1001">
        <a:schemeClr val="bg2"/>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4BE01F4-F5E6-FB52-8FEA-5927DFC8AA7F}"/>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EC6DA0-2CB8-AFC5-DB06-AB9235983979}"/>
              </a:ext>
            </a:extLst>
          </p:cNvPr>
          <p:cNvSpPr>
            <a:spLocks noGrp="1"/>
          </p:cNvSpPr>
          <p:nvPr>
            <p:ph type="title"/>
          </p:nvPr>
        </p:nvSpPr>
        <p:spPr>
          <a:xfrm>
            <a:off x="457200" y="2968607"/>
            <a:ext cx="8932653" cy="3450568"/>
          </a:xfrm>
        </p:spPr>
        <p:txBody>
          <a:bodyPr anchor="b">
            <a:normAutofit/>
          </a:bodyPr>
          <a:lstStyle>
            <a:lvl1pPr>
              <a:lnSpc>
                <a:spcPct val="80000"/>
              </a:lnSpc>
              <a:defRPr sz="6600" cap="all" baseline="0">
                <a:solidFill>
                  <a:schemeClr val="tx2">
                    <a:lumMod val="90000"/>
                    <a:alpha val="65000"/>
                  </a:schemeClr>
                </a:solidFill>
              </a:defRPr>
            </a:lvl1pPr>
          </a:lstStyle>
          <a:p>
            <a:r>
              <a:rPr lang="en-US"/>
              <a:t>Click to edit Master title style</a:t>
            </a:r>
          </a:p>
        </p:txBody>
      </p:sp>
      <p:sp>
        <p:nvSpPr>
          <p:cNvPr id="3" name="Text Placeholder 2">
            <a:extLst>
              <a:ext uri="{FF2B5EF4-FFF2-40B4-BE49-F238E27FC236}">
                <a16:creationId xmlns:a16="http://schemas.microsoft.com/office/drawing/2014/main" id="{88E16A9F-28B9-2207-66D3-D952EB7EC876}"/>
              </a:ext>
            </a:extLst>
          </p:cNvPr>
          <p:cNvSpPr>
            <a:spLocks noGrp="1"/>
          </p:cNvSpPr>
          <p:nvPr>
            <p:ph type="body" idx="1"/>
          </p:nvPr>
        </p:nvSpPr>
        <p:spPr>
          <a:xfrm>
            <a:off x="685800" y="-789870"/>
            <a:ext cx="10515600" cy="638352"/>
          </a:xfrm>
        </p:spPr>
        <p:txBody>
          <a:bodyPr>
            <a:normAutofit/>
          </a:bodyPr>
          <a:lstStyle>
            <a:lvl1pPr marL="0" indent="0">
              <a:buNone/>
              <a:defRPr sz="2000">
                <a:solidFill>
                  <a:schemeClr val="bg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28B3F77F-C41D-1011-B9F4-A5DE814F43EF}"/>
              </a:ext>
            </a:extLst>
          </p:cNvPr>
          <p:cNvSpPr>
            <a:spLocks noGrp="1"/>
          </p:cNvSpPr>
          <p:nvPr>
            <p:ph type="ftr" sz="quarter" idx="11"/>
          </p:nvPr>
        </p:nvSpPr>
        <p:spPr>
          <a:xfrm>
            <a:off x="457200" y="6445997"/>
            <a:ext cx="3751081" cy="365125"/>
          </a:xfrm>
        </p:spPr>
        <p:txBody>
          <a:bodyPr/>
          <a:lstStyle>
            <a:lvl1pPr>
              <a:defRPr>
                <a:solidFill>
                  <a:schemeClr val="tx2"/>
                </a:solidFill>
              </a:defRPr>
            </a:lvl1pPr>
          </a:lstStyle>
          <a:p>
            <a:r>
              <a:rPr lang="en-US"/>
              <a:t>Copyrighted by Carolina Justice and Cyber Academy 2026</a:t>
            </a:r>
          </a:p>
        </p:txBody>
      </p:sp>
      <p:sp>
        <p:nvSpPr>
          <p:cNvPr id="4" name="Date Placeholder 3">
            <a:extLst>
              <a:ext uri="{FF2B5EF4-FFF2-40B4-BE49-F238E27FC236}">
                <a16:creationId xmlns:a16="http://schemas.microsoft.com/office/drawing/2014/main" id="{E58CD507-925C-84B3-8F49-9F3B91209D8F}"/>
              </a:ext>
            </a:extLst>
          </p:cNvPr>
          <p:cNvSpPr>
            <a:spLocks noGrp="1"/>
          </p:cNvSpPr>
          <p:nvPr>
            <p:ph type="dt" sz="half" idx="10"/>
          </p:nvPr>
        </p:nvSpPr>
        <p:spPr/>
        <p:txBody>
          <a:bodyPr/>
          <a:lstStyle>
            <a:lvl1pPr>
              <a:defRPr>
                <a:solidFill>
                  <a:schemeClr val="tx2"/>
                </a:solidFill>
              </a:defRPr>
            </a:lvl1pPr>
          </a:lstStyle>
          <a:p>
            <a:fld id="{09E9AB0B-DCA5-4740-8EC9-E6BD2F00F577}" type="datetime1">
              <a:rPr lang="en-US" smtClean="0"/>
              <a:t>5/28/2026</a:t>
            </a:fld>
            <a:endParaRPr lang="en-US"/>
          </a:p>
        </p:txBody>
      </p:sp>
      <p:sp>
        <p:nvSpPr>
          <p:cNvPr id="6" name="Slide Number Placeholder 5">
            <a:extLst>
              <a:ext uri="{FF2B5EF4-FFF2-40B4-BE49-F238E27FC236}">
                <a16:creationId xmlns:a16="http://schemas.microsoft.com/office/drawing/2014/main" id="{6C13B4AE-32E8-CAFF-4A3C-6CBE4FFFA843}"/>
              </a:ext>
            </a:extLst>
          </p:cNvPr>
          <p:cNvSpPr>
            <a:spLocks noGrp="1"/>
          </p:cNvSpPr>
          <p:nvPr>
            <p:ph type="sldNum" sz="quarter" idx="12"/>
          </p:nvPr>
        </p:nvSpPr>
        <p:spPr/>
        <p:txBody>
          <a:bodyPr/>
          <a:lstStyle>
            <a:lvl1pPr>
              <a:defRPr>
                <a:solidFill>
                  <a:schemeClr val="tx2"/>
                </a:solidFill>
              </a:defRPr>
            </a:lvl1pPr>
          </a:lstStyle>
          <a:p>
            <a:fld id="{DDF60B60-82CA-4BB9-BA6E-A62FADF2374B}" type="slidenum">
              <a:rPr lang="en-US" smtClean="0"/>
              <a:t>‹#›</a:t>
            </a:fld>
            <a:endParaRPr lang="en-US"/>
          </a:p>
        </p:txBody>
      </p:sp>
      <p:cxnSp>
        <p:nvCxnSpPr>
          <p:cNvPr id="7" name="Straight Connector 6">
            <a:extLst>
              <a:ext uri="{FF2B5EF4-FFF2-40B4-BE49-F238E27FC236}">
                <a16:creationId xmlns:a16="http://schemas.microsoft.com/office/drawing/2014/main" id="{9BFA0DE8-9E4B-D747-CB64-14B8DEDC02EA}"/>
              </a:ext>
            </a:extLst>
          </p:cNvPr>
          <p:cNvCxnSpPr>
            <a:cxnSpLocks/>
          </p:cNvCxnSpPr>
          <p:nvPr/>
        </p:nvCxnSpPr>
        <p:spPr>
          <a:xfrm flipH="1">
            <a:off x="0" y="459932"/>
            <a:ext cx="12192000"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95FFB35-3AE5-1BED-838E-1C6BC98721BC}"/>
              </a:ext>
            </a:extLst>
          </p:cNvPr>
          <p:cNvCxnSpPr>
            <a:cxnSpLocks/>
          </p:cNvCxnSpPr>
          <p:nvPr/>
        </p:nvCxnSpPr>
        <p:spPr>
          <a:xfrm>
            <a:off x="11734800" y="0"/>
            <a:ext cx="0" cy="685800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0379101"/>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cSld name="1_Title with Picture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09CE9-F18C-5020-CF43-5960AFE654F6}"/>
              </a:ext>
            </a:extLst>
          </p:cNvPr>
          <p:cNvSpPr>
            <a:spLocks noGrp="1"/>
          </p:cNvSpPr>
          <p:nvPr>
            <p:ph type="ctrTitle"/>
          </p:nvPr>
        </p:nvSpPr>
        <p:spPr>
          <a:xfrm>
            <a:off x="512724" y="1480212"/>
            <a:ext cx="3918954" cy="2273637"/>
          </a:xfrm>
        </p:spPr>
        <p:txBody>
          <a:bodyPr vert="horz" lIns="91440" tIns="45720" rIns="91440" bIns="45720" rtlCol="0" anchor="b">
            <a:normAutofit/>
          </a:bodyPr>
          <a:lstStyle>
            <a:lvl1pPr algn="ctr">
              <a:defRPr lang="en-US" sz="3600" dirty="0">
                <a:solidFill>
                  <a:schemeClr val="tx2">
                    <a:alpha val="90000"/>
                  </a:schemeClr>
                </a:solidFill>
              </a:defRPr>
            </a:lvl1pPr>
          </a:lstStyle>
          <a:p>
            <a:pPr lvl="0" algn="ctr"/>
            <a:r>
              <a:rPr lang="en-US"/>
              <a:t>Click to edit Master title style</a:t>
            </a:r>
          </a:p>
        </p:txBody>
      </p:sp>
      <p:sp>
        <p:nvSpPr>
          <p:cNvPr id="3" name="Subtitle 2">
            <a:extLst>
              <a:ext uri="{FF2B5EF4-FFF2-40B4-BE49-F238E27FC236}">
                <a16:creationId xmlns:a16="http://schemas.microsoft.com/office/drawing/2014/main" id="{A16B3AA5-F8D6-AB69-241F-6F8F1DD41E55}"/>
              </a:ext>
            </a:extLst>
          </p:cNvPr>
          <p:cNvSpPr>
            <a:spLocks noGrp="1"/>
          </p:cNvSpPr>
          <p:nvPr>
            <p:ph type="subTitle" idx="1"/>
          </p:nvPr>
        </p:nvSpPr>
        <p:spPr>
          <a:xfrm>
            <a:off x="620272" y="4232388"/>
            <a:ext cx="3703859" cy="1542770"/>
          </a:xfrm>
        </p:spPr>
        <p:txBody>
          <a:bodyPr vert="horz" lIns="91440" tIns="45720" rIns="91440" bIns="45720" rtlCol="0">
            <a:normAutofit/>
          </a:bodyPr>
          <a:lstStyle>
            <a:lvl1pPr marL="0" indent="0" algn="ctr">
              <a:buNone/>
              <a:defRPr lang="en-US" dirty="0"/>
            </a:lvl1pPr>
          </a:lstStyle>
          <a:p>
            <a:pPr lvl="0"/>
            <a:r>
              <a:rPr lang="en-US"/>
              <a:t>Click to edit Master subtitle style</a:t>
            </a:r>
          </a:p>
        </p:txBody>
      </p:sp>
      <p:sp>
        <p:nvSpPr>
          <p:cNvPr id="16" name="Picture Placeholder 15">
            <a:extLst>
              <a:ext uri="{FF2B5EF4-FFF2-40B4-BE49-F238E27FC236}">
                <a16:creationId xmlns:a16="http://schemas.microsoft.com/office/drawing/2014/main" id="{569E8996-63F9-282F-EB89-823A9E405F96}"/>
              </a:ext>
            </a:extLst>
          </p:cNvPr>
          <p:cNvSpPr>
            <a:spLocks noGrp="1"/>
          </p:cNvSpPr>
          <p:nvPr>
            <p:ph type="pic" sz="quarter" idx="13" hasCustomPrompt="1"/>
          </p:nvPr>
        </p:nvSpPr>
        <p:spPr>
          <a:xfrm>
            <a:off x="4958748" y="465265"/>
            <a:ext cx="7240587" cy="5927467"/>
          </a:xfrm>
          <a:blipFill dpi="0" rotWithShape="1">
            <a:blip r:embed="rId2">
              <a:alphaModFix amt="80000"/>
            </a:blip>
            <a:srcRect/>
            <a:stretch>
              <a:fillRect/>
            </a:stretch>
          </a:blipFill>
        </p:spPr>
        <p:txBody>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7AE78127-77D8-DF99-4AE0-F322800B057B}"/>
              </a:ext>
            </a:extLst>
          </p:cNvPr>
          <p:cNvSpPr>
            <a:spLocks noGrp="1"/>
          </p:cNvSpPr>
          <p:nvPr>
            <p:ph type="ftr" sz="quarter" idx="11"/>
          </p:nvPr>
        </p:nvSpPr>
        <p:spPr/>
        <p:txBody>
          <a:bodyPr/>
          <a:lstStyle>
            <a:lvl1pPr>
              <a:defRPr>
                <a:solidFill>
                  <a:schemeClr val="tx2"/>
                </a:solidFill>
              </a:defRPr>
            </a:lvl1pPr>
          </a:lstStyle>
          <a:p>
            <a:r>
              <a:rPr lang="en-US"/>
              <a:t>Copyrighted by Carolina Justice and Cyber Academy 2026</a:t>
            </a:r>
          </a:p>
        </p:txBody>
      </p:sp>
      <p:sp>
        <p:nvSpPr>
          <p:cNvPr id="4" name="Date Placeholder 3">
            <a:extLst>
              <a:ext uri="{FF2B5EF4-FFF2-40B4-BE49-F238E27FC236}">
                <a16:creationId xmlns:a16="http://schemas.microsoft.com/office/drawing/2014/main" id="{D2D04168-7304-004B-C2F6-42E38FDC5908}"/>
              </a:ext>
            </a:extLst>
          </p:cNvPr>
          <p:cNvSpPr>
            <a:spLocks noGrp="1"/>
          </p:cNvSpPr>
          <p:nvPr>
            <p:ph type="dt" sz="half" idx="10"/>
          </p:nvPr>
        </p:nvSpPr>
        <p:spPr/>
        <p:txBody>
          <a:bodyPr/>
          <a:lstStyle>
            <a:lvl1pPr>
              <a:defRPr>
                <a:solidFill>
                  <a:schemeClr val="tx2"/>
                </a:solidFill>
              </a:defRPr>
            </a:lvl1pPr>
          </a:lstStyle>
          <a:p>
            <a:fld id="{5AB56990-84BF-4A18-9F7E-D0D8BC5CBD5E}" type="datetime1">
              <a:rPr lang="en-US" smtClean="0"/>
              <a:t>5/28/2026</a:t>
            </a:fld>
            <a:endParaRPr lang="en-US"/>
          </a:p>
        </p:txBody>
      </p:sp>
      <p:sp>
        <p:nvSpPr>
          <p:cNvPr id="6" name="Slide Number Placeholder 5">
            <a:extLst>
              <a:ext uri="{FF2B5EF4-FFF2-40B4-BE49-F238E27FC236}">
                <a16:creationId xmlns:a16="http://schemas.microsoft.com/office/drawing/2014/main" id="{D7C58464-EE0F-215A-2FA8-F434687B9E7A}"/>
              </a:ext>
            </a:extLst>
          </p:cNvPr>
          <p:cNvSpPr>
            <a:spLocks noGrp="1"/>
          </p:cNvSpPr>
          <p:nvPr>
            <p:ph type="sldNum" sz="quarter" idx="12"/>
          </p:nvPr>
        </p:nvSpPr>
        <p:spPr/>
        <p:txBody>
          <a:bodyPr/>
          <a:lstStyle>
            <a:lvl1pPr>
              <a:defRPr>
                <a:solidFill>
                  <a:schemeClr val="tx2"/>
                </a:solidFill>
              </a:defRPr>
            </a:lvl1pPr>
          </a:lstStyle>
          <a:p>
            <a:fld id="{DDF60B60-82CA-4BB9-BA6E-A62FADF2374B}" type="slidenum">
              <a:rPr lang="en-US" smtClean="0"/>
              <a:t>‹#›</a:t>
            </a:fld>
            <a:endParaRPr lang="en-US"/>
          </a:p>
        </p:txBody>
      </p:sp>
      <p:cxnSp>
        <p:nvCxnSpPr>
          <p:cNvPr id="10" name="Straight Connector 9">
            <a:extLst>
              <a:ext uri="{FF2B5EF4-FFF2-40B4-BE49-F238E27FC236}">
                <a16:creationId xmlns:a16="http://schemas.microsoft.com/office/drawing/2014/main" id="{90C7E87E-EC44-47F9-6172-5EEA03DE5D87}"/>
              </a:ext>
            </a:extLst>
          </p:cNvPr>
          <p:cNvCxnSpPr>
            <a:cxnSpLocks/>
          </p:cNvCxnSpPr>
          <p:nvPr/>
        </p:nvCxnSpPr>
        <p:spPr>
          <a:xfrm flipH="1">
            <a:off x="0" y="459932"/>
            <a:ext cx="12192000"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071CA13-2095-558D-E0DC-1576A14BBE72}"/>
              </a:ext>
            </a:extLst>
          </p:cNvPr>
          <p:cNvCxnSpPr>
            <a:cxnSpLocks/>
          </p:cNvCxnSpPr>
          <p:nvPr/>
        </p:nvCxnSpPr>
        <p:spPr>
          <a:xfrm flipH="1">
            <a:off x="0" y="6398068"/>
            <a:ext cx="12192000"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159F346-B80F-F5BC-5D76-9443FA0031B4}"/>
              </a:ext>
            </a:extLst>
          </p:cNvPr>
          <p:cNvCxnSpPr>
            <a:cxnSpLocks/>
          </p:cNvCxnSpPr>
          <p:nvPr/>
        </p:nvCxnSpPr>
        <p:spPr>
          <a:xfrm>
            <a:off x="4951575" y="0"/>
            <a:ext cx="0" cy="685800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722118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type="obj">
  <p:cSld name="OBJECT">
    <p:spTree>
      <p:nvGrpSpPr>
        <p:cNvPr id="1" name="Shape 63"/>
        <p:cNvGrpSpPr/>
        <p:nvPr/>
      </p:nvGrpSpPr>
      <p:grpSpPr>
        <a:xfrm>
          <a:off x="0" y="0"/>
          <a:ext cx="0" cy="0"/>
          <a:chOff x="0" y="0"/>
          <a:chExt cx="0" cy="0"/>
        </a:xfrm>
      </p:grpSpPr>
      <p:sp>
        <p:nvSpPr>
          <p:cNvPr id="64" name="Google Shape;64;p25"/>
          <p:cNvSpPr txBox="1">
            <a:spLocks noGrp="1"/>
          </p:cNvSpPr>
          <p:nvPr>
            <p:ph type="title"/>
          </p:nvPr>
        </p:nvSpPr>
        <p:spPr>
          <a:xfrm>
            <a:off x="612648" y="514649"/>
            <a:ext cx="10963655" cy="972373"/>
          </a:xfrm>
          <a:prstGeom prst="rect">
            <a:avLst/>
          </a:prstGeom>
          <a:noFill/>
          <a:ln>
            <a:noFill/>
          </a:ln>
        </p:spPr>
        <p:txBody>
          <a:bodyPr spcFirstLastPara="1" wrap="square" lIns="91425" tIns="45700" rIns="91425" bIns="45700" anchor="b" anchorCtr="0">
            <a:normAutofit/>
          </a:bodyPr>
          <a:lstStyle>
            <a:lvl1pPr lvl="0" algn="l">
              <a:lnSpc>
                <a:spcPct val="95000"/>
              </a:lnSpc>
              <a:spcBef>
                <a:spcPts val="0"/>
              </a:spcBef>
              <a:spcAft>
                <a:spcPts val="0"/>
              </a:spcAft>
              <a:buClr>
                <a:schemeClr val="dk1"/>
              </a:buClr>
              <a:buSzPts val="2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25"/>
          <p:cNvSpPr txBox="1">
            <a:spLocks noGrp="1"/>
          </p:cNvSpPr>
          <p:nvPr>
            <p:ph type="body" idx="1"/>
          </p:nvPr>
        </p:nvSpPr>
        <p:spPr>
          <a:xfrm>
            <a:off x="612647" y="1709862"/>
            <a:ext cx="10963656" cy="4513752"/>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25"/>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67" name="Google Shape;67;p25"/>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17957E6D-C83C-450D-A769-CFC9808B0B79}" type="datetime1">
              <a:rPr lang="en-US" smtClean="0"/>
              <a:t>5/28/2026</a:t>
            </a:fld>
            <a:endParaRPr/>
          </a:p>
        </p:txBody>
      </p:sp>
      <p:sp>
        <p:nvSpPr>
          <p:cNvPr id="68" name="Google Shape;68;p25"/>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Content with Picture 3">
  <p:cSld name="Content with Picture 3">
    <p:spTree>
      <p:nvGrpSpPr>
        <p:cNvPr id="1" name="Shape 49"/>
        <p:cNvGrpSpPr/>
        <p:nvPr/>
      </p:nvGrpSpPr>
      <p:grpSpPr>
        <a:xfrm>
          <a:off x="0" y="0"/>
          <a:ext cx="0" cy="0"/>
          <a:chOff x="0" y="0"/>
          <a:chExt cx="0" cy="0"/>
        </a:xfrm>
      </p:grpSpPr>
      <p:sp>
        <p:nvSpPr>
          <p:cNvPr id="50" name="Google Shape;50;p23"/>
          <p:cNvSpPr txBox="1">
            <a:spLocks noGrp="1"/>
          </p:cNvSpPr>
          <p:nvPr>
            <p:ph type="title"/>
          </p:nvPr>
        </p:nvSpPr>
        <p:spPr>
          <a:xfrm>
            <a:off x="4632168" y="474177"/>
            <a:ext cx="6950232" cy="932688"/>
          </a:xfrm>
          <a:prstGeom prst="rect">
            <a:avLst/>
          </a:prstGeom>
          <a:noFill/>
          <a:ln>
            <a:noFill/>
          </a:ln>
        </p:spPr>
        <p:txBody>
          <a:bodyPr spcFirstLastPara="1" wrap="square" lIns="91425" tIns="45700" rIns="91425" bIns="45700" anchor="b" anchorCtr="0">
            <a:normAutofit/>
          </a:bodyPr>
          <a:lstStyle>
            <a:lvl1pPr lvl="0" algn="l">
              <a:lnSpc>
                <a:spcPct val="95000"/>
              </a:lnSpc>
              <a:spcBef>
                <a:spcPts val="0"/>
              </a:spcBef>
              <a:spcAft>
                <a:spcPts val="0"/>
              </a:spcAft>
              <a:buClr>
                <a:schemeClr val="dk1"/>
              </a:buClr>
              <a:buSzPts val="2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1" name="Google Shape;51;p23"/>
          <p:cNvPicPr preferRelativeResize="0">
            <a:picLocks noGrp="1"/>
          </p:cNvPicPr>
          <p:nvPr>
            <p:ph type="pic" idx="2"/>
          </p:nvPr>
        </p:nvPicPr>
        <p:blipFill/>
        <p:spPr>
          <a:xfrm>
            <a:off x="0" y="1"/>
            <a:ext cx="4023360" cy="6858000"/>
          </a:xfrm>
          <a:prstGeom prst="rect">
            <a:avLst/>
          </a:prstGeom>
          <a:blipFill rotWithShape="1">
            <a:blip r:embed="rId2">
              <a:alphaModFix amt="60000"/>
            </a:blip>
            <a:stretch>
              <a:fillRect/>
            </a:stretch>
          </a:blipFill>
          <a:ln>
            <a:noFill/>
          </a:ln>
        </p:spPr>
      </p:pic>
      <p:sp>
        <p:nvSpPr>
          <p:cNvPr id="52" name="Google Shape;52;p23"/>
          <p:cNvSpPr txBox="1">
            <a:spLocks noGrp="1"/>
          </p:cNvSpPr>
          <p:nvPr>
            <p:ph type="body" idx="1"/>
          </p:nvPr>
        </p:nvSpPr>
        <p:spPr>
          <a:xfrm>
            <a:off x="4632168" y="1627632"/>
            <a:ext cx="6950232" cy="4686224"/>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23"/>
          <p:cNvSpPr txBox="1">
            <a:spLocks noGrp="1"/>
          </p:cNvSpPr>
          <p:nvPr>
            <p:ph type="ftr" idx="11"/>
          </p:nvPr>
        </p:nvSpPr>
        <p:spPr>
          <a:xfrm>
            <a:off x="4632168" y="6343955"/>
            <a:ext cx="3422906"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54" name="Google Shape;54;p23"/>
          <p:cNvSpPr txBox="1">
            <a:spLocks noGrp="1"/>
          </p:cNvSpPr>
          <p:nvPr>
            <p:ph type="dt" idx="10"/>
          </p:nvPr>
        </p:nvSpPr>
        <p:spPr>
          <a:xfrm>
            <a:off x="8945699" y="6343955"/>
            <a:ext cx="2150873"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90B646A5-2811-4066-A484-EABF5F312DB0}" type="datetime1">
              <a:rPr lang="en-US" smtClean="0"/>
              <a:t>5/28/2026</a:t>
            </a:fld>
            <a:endParaRPr/>
          </a:p>
        </p:txBody>
      </p:sp>
      <p:sp>
        <p:nvSpPr>
          <p:cNvPr id="55" name="Google Shape;55;p23"/>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66169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with Picture 2">
  <p:cSld name="Title with Picture 2">
    <p:spTree>
      <p:nvGrpSpPr>
        <p:cNvPr id="1" name="Shape 69"/>
        <p:cNvGrpSpPr/>
        <p:nvPr/>
      </p:nvGrpSpPr>
      <p:grpSpPr>
        <a:xfrm>
          <a:off x="0" y="0"/>
          <a:ext cx="0" cy="0"/>
          <a:chOff x="0" y="0"/>
          <a:chExt cx="0" cy="0"/>
        </a:xfrm>
      </p:grpSpPr>
      <p:sp>
        <p:nvSpPr>
          <p:cNvPr id="70" name="Google Shape;70;p26"/>
          <p:cNvSpPr txBox="1">
            <a:spLocks noGrp="1"/>
          </p:cNvSpPr>
          <p:nvPr>
            <p:ph type="ctrTitle"/>
          </p:nvPr>
        </p:nvSpPr>
        <p:spPr>
          <a:xfrm>
            <a:off x="7428950" y="284481"/>
            <a:ext cx="4458249" cy="4320310"/>
          </a:xfrm>
          <a:prstGeom prst="rect">
            <a:avLst/>
          </a:prstGeom>
          <a:noFill/>
          <a:ln>
            <a:noFill/>
          </a:ln>
        </p:spPr>
        <p:txBody>
          <a:bodyPr spcFirstLastPara="1" wrap="square" lIns="91425" tIns="45700" rIns="91425" bIns="45700" anchor="t" anchorCtr="0">
            <a:normAutofit/>
          </a:bodyPr>
          <a:lstStyle>
            <a:lvl1pPr lvl="0" algn="l">
              <a:lnSpc>
                <a:spcPct val="95000"/>
              </a:lnSpc>
              <a:spcBef>
                <a:spcPts val="0"/>
              </a:spcBef>
              <a:spcAft>
                <a:spcPts val="0"/>
              </a:spcAft>
              <a:buClr>
                <a:schemeClr val="dk1"/>
              </a:buClr>
              <a:buSzPts val="4800"/>
              <a:buFont typeface="Arial"/>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26"/>
          <p:cNvSpPr txBox="1">
            <a:spLocks noGrp="1"/>
          </p:cNvSpPr>
          <p:nvPr>
            <p:ph type="subTitle" idx="1"/>
          </p:nvPr>
        </p:nvSpPr>
        <p:spPr>
          <a:xfrm>
            <a:off x="7428950" y="4870174"/>
            <a:ext cx="3856735" cy="1033669"/>
          </a:xfrm>
          <a:prstGeom prst="rect">
            <a:avLst/>
          </a:prstGeom>
          <a:noFill/>
          <a:ln>
            <a:noFill/>
          </a:ln>
        </p:spPr>
        <p:txBody>
          <a:bodyPr spcFirstLastPara="1" wrap="square" lIns="91425" tIns="45700" rIns="91425" bIns="45700" anchor="b" anchorCtr="0">
            <a:normAutofit/>
          </a:bodyPr>
          <a:lstStyle>
            <a:lvl1pPr lvl="0" algn="l">
              <a:lnSpc>
                <a:spcPct val="120000"/>
              </a:lnSpc>
              <a:spcBef>
                <a:spcPts val="1000"/>
              </a:spcBef>
              <a:spcAft>
                <a:spcPts val="0"/>
              </a:spcAft>
              <a:buClr>
                <a:schemeClr val="dk1"/>
              </a:buClr>
              <a:buSzPts val="1600"/>
              <a:buNone/>
              <a:defRPr sz="1600"/>
            </a:lvl1pPr>
            <a:lvl2pPr lvl="1" algn="l">
              <a:lnSpc>
                <a:spcPct val="120000"/>
              </a:lnSpc>
              <a:spcBef>
                <a:spcPts val="500"/>
              </a:spcBef>
              <a:spcAft>
                <a:spcPts val="0"/>
              </a:spcAft>
              <a:buClr>
                <a:schemeClr val="dk1"/>
              </a:buClr>
              <a:buSzPts val="1800"/>
              <a:buChar char="•"/>
              <a:defRPr/>
            </a:lvl2pPr>
            <a:lvl3pPr lvl="2" algn="l">
              <a:lnSpc>
                <a:spcPct val="120000"/>
              </a:lnSpc>
              <a:spcBef>
                <a:spcPts val="500"/>
              </a:spcBef>
              <a:spcAft>
                <a:spcPts val="0"/>
              </a:spcAft>
              <a:buClr>
                <a:schemeClr val="dk1"/>
              </a:buClr>
              <a:buSzPts val="1800"/>
              <a:buChar char="•"/>
              <a:defRPr/>
            </a:lvl3pPr>
            <a:lvl4pPr lvl="3" algn="l">
              <a:lnSpc>
                <a:spcPct val="120000"/>
              </a:lnSpc>
              <a:spcBef>
                <a:spcPts val="500"/>
              </a:spcBef>
              <a:spcAft>
                <a:spcPts val="0"/>
              </a:spcAft>
              <a:buClr>
                <a:schemeClr val="dk1"/>
              </a:buClr>
              <a:buSzPts val="1800"/>
              <a:buChar char="•"/>
              <a:defRPr/>
            </a:lvl4pPr>
            <a:lvl5pPr lvl="4" algn="l">
              <a:lnSpc>
                <a:spcPct val="12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pic>
        <p:nvPicPr>
          <p:cNvPr id="72" name="Google Shape;72;p26"/>
          <p:cNvPicPr preferRelativeResize="0">
            <a:picLocks noGrp="1"/>
          </p:cNvPicPr>
          <p:nvPr>
            <p:ph type="pic" idx="2"/>
          </p:nvPr>
        </p:nvPicPr>
        <p:blipFill/>
        <p:spPr>
          <a:xfrm>
            <a:off x="0" y="0"/>
            <a:ext cx="7195675" cy="6858000"/>
          </a:xfrm>
          <a:prstGeom prst="rect">
            <a:avLst/>
          </a:prstGeom>
          <a:blipFill rotWithShape="1">
            <a:blip r:embed="rId2">
              <a:alphaModFix amt="60000"/>
            </a:blip>
            <a:stretch>
              <a:fillRect/>
            </a:stretch>
          </a:blipFill>
          <a:ln>
            <a:noFill/>
          </a:ln>
        </p:spPr>
      </p:pic>
      <p:sp>
        <p:nvSpPr>
          <p:cNvPr id="73" name="Google Shape;73;p26"/>
          <p:cNvSpPr txBox="1">
            <a:spLocks noGrp="1"/>
          </p:cNvSpPr>
          <p:nvPr>
            <p:ph type="ftr" idx="11"/>
          </p:nvPr>
        </p:nvSpPr>
        <p:spPr>
          <a:xfrm>
            <a:off x="7428950" y="6343955"/>
            <a:ext cx="210048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74" name="Google Shape;74;p26"/>
          <p:cNvSpPr txBox="1">
            <a:spLocks noGrp="1"/>
          </p:cNvSpPr>
          <p:nvPr>
            <p:ph type="dt" idx="10"/>
          </p:nvPr>
        </p:nvSpPr>
        <p:spPr>
          <a:xfrm>
            <a:off x="9618883" y="6343955"/>
            <a:ext cx="1475163"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ABDF7E77-F588-4968-B4DA-9D4CBCB96B45}" type="datetime1">
              <a:rPr lang="en-US" smtClean="0"/>
              <a:t>5/28/2026</a:t>
            </a:fld>
            <a:endParaRPr/>
          </a:p>
        </p:txBody>
      </p:sp>
      <p:sp>
        <p:nvSpPr>
          <p:cNvPr id="75" name="Google Shape;75;p26"/>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with Picture 3">
  <p:cSld name="Title with Picture 3">
    <p:spTree>
      <p:nvGrpSpPr>
        <p:cNvPr id="1" name="Shape 76"/>
        <p:cNvGrpSpPr/>
        <p:nvPr/>
      </p:nvGrpSpPr>
      <p:grpSpPr>
        <a:xfrm>
          <a:off x="0" y="0"/>
          <a:ext cx="0" cy="0"/>
          <a:chOff x="0" y="0"/>
          <a:chExt cx="0" cy="0"/>
        </a:xfrm>
      </p:grpSpPr>
      <p:sp>
        <p:nvSpPr>
          <p:cNvPr id="77" name="Google Shape;77;p27"/>
          <p:cNvSpPr txBox="1">
            <a:spLocks noGrp="1"/>
          </p:cNvSpPr>
          <p:nvPr>
            <p:ph type="ctrTitle"/>
          </p:nvPr>
        </p:nvSpPr>
        <p:spPr>
          <a:xfrm>
            <a:off x="7846390" y="1411358"/>
            <a:ext cx="3888410" cy="2845567"/>
          </a:xfrm>
          <a:prstGeom prst="rect">
            <a:avLst/>
          </a:prstGeom>
          <a:noFill/>
          <a:ln>
            <a:noFill/>
          </a:ln>
        </p:spPr>
        <p:txBody>
          <a:bodyPr spcFirstLastPara="1" wrap="square" lIns="91425" tIns="45700" rIns="91425" bIns="45700" anchor="b" anchorCtr="0">
            <a:normAutofit/>
          </a:bodyPr>
          <a:lstStyle>
            <a:lvl1pPr lvl="0" algn="l">
              <a:lnSpc>
                <a:spcPct val="95000"/>
              </a:lnSpc>
              <a:spcBef>
                <a:spcPts val="0"/>
              </a:spcBef>
              <a:spcAft>
                <a:spcPts val="0"/>
              </a:spcAft>
              <a:buClr>
                <a:schemeClr val="dk1"/>
              </a:buClr>
              <a:buSzPts val="4400"/>
              <a:buFont typeface="Arial"/>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27"/>
          <p:cNvSpPr txBox="1">
            <a:spLocks noGrp="1"/>
          </p:cNvSpPr>
          <p:nvPr>
            <p:ph type="subTitle" idx="1"/>
          </p:nvPr>
        </p:nvSpPr>
        <p:spPr>
          <a:xfrm>
            <a:off x="7846388" y="4403039"/>
            <a:ext cx="3888410" cy="1123122"/>
          </a:xfrm>
          <a:prstGeom prst="rect">
            <a:avLst/>
          </a:prstGeom>
          <a:noFill/>
          <a:ln>
            <a:noFill/>
          </a:ln>
        </p:spPr>
        <p:txBody>
          <a:bodyPr spcFirstLastPara="1" wrap="square" lIns="91425" tIns="45700" rIns="91425" bIns="45700" anchor="t" anchorCtr="0">
            <a:normAutofit/>
          </a:bodyPr>
          <a:lstStyle>
            <a:lvl1pPr lvl="0" algn="l">
              <a:lnSpc>
                <a:spcPct val="120000"/>
              </a:lnSpc>
              <a:spcBef>
                <a:spcPts val="1000"/>
              </a:spcBef>
              <a:spcAft>
                <a:spcPts val="0"/>
              </a:spcAft>
              <a:buClr>
                <a:schemeClr val="dk1"/>
              </a:buClr>
              <a:buSzPts val="1600"/>
              <a:buNone/>
              <a:defRPr sz="1600"/>
            </a:lvl1pPr>
            <a:lvl2pPr lvl="1" algn="l">
              <a:lnSpc>
                <a:spcPct val="120000"/>
              </a:lnSpc>
              <a:spcBef>
                <a:spcPts val="500"/>
              </a:spcBef>
              <a:spcAft>
                <a:spcPts val="0"/>
              </a:spcAft>
              <a:buClr>
                <a:schemeClr val="dk1"/>
              </a:buClr>
              <a:buSzPts val="1800"/>
              <a:buChar char="•"/>
              <a:defRPr/>
            </a:lvl2pPr>
            <a:lvl3pPr lvl="2" algn="l">
              <a:lnSpc>
                <a:spcPct val="120000"/>
              </a:lnSpc>
              <a:spcBef>
                <a:spcPts val="500"/>
              </a:spcBef>
              <a:spcAft>
                <a:spcPts val="0"/>
              </a:spcAft>
              <a:buClr>
                <a:schemeClr val="dk1"/>
              </a:buClr>
              <a:buSzPts val="1800"/>
              <a:buChar char="•"/>
              <a:defRPr/>
            </a:lvl3pPr>
            <a:lvl4pPr lvl="3" algn="l">
              <a:lnSpc>
                <a:spcPct val="120000"/>
              </a:lnSpc>
              <a:spcBef>
                <a:spcPts val="500"/>
              </a:spcBef>
              <a:spcAft>
                <a:spcPts val="0"/>
              </a:spcAft>
              <a:buClr>
                <a:schemeClr val="dk1"/>
              </a:buClr>
              <a:buSzPts val="1800"/>
              <a:buChar char="•"/>
              <a:defRPr/>
            </a:lvl4pPr>
            <a:lvl5pPr lvl="4" algn="l">
              <a:lnSpc>
                <a:spcPct val="12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pic>
        <p:nvPicPr>
          <p:cNvPr id="79" name="Google Shape;79;p27"/>
          <p:cNvPicPr preferRelativeResize="0">
            <a:picLocks noGrp="1"/>
          </p:cNvPicPr>
          <p:nvPr>
            <p:ph type="pic" idx="2"/>
          </p:nvPr>
        </p:nvPicPr>
        <p:blipFill/>
        <p:spPr>
          <a:xfrm>
            <a:off x="1" y="0"/>
            <a:ext cx="7424272" cy="6858000"/>
          </a:xfrm>
          <a:prstGeom prst="rect">
            <a:avLst/>
          </a:prstGeom>
          <a:blipFill rotWithShape="1">
            <a:blip r:embed="rId2">
              <a:alphaModFix amt="60000"/>
            </a:blip>
            <a:stretch>
              <a:fillRect/>
            </a:stretch>
          </a:blipFill>
          <a:ln>
            <a:noFill/>
          </a:ln>
        </p:spPr>
      </p:pic>
      <p:sp>
        <p:nvSpPr>
          <p:cNvPr id="80" name="Google Shape;80;p27"/>
          <p:cNvSpPr txBox="1">
            <a:spLocks noGrp="1"/>
          </p:cNvSpPr>
          <p:nvPr>
            <p:ph type="ftr" idx="11"/>
          </p:nvPr>
        </p:nvSpPr>
        <p:spPr>
          <a:xfrm>
            <a:off x="7846388" y="6343955"/>
            <a:ext cx="210048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81" name="Google Shape;81;p27"/>
          <p:cNvSpPr txBox="1">
            <a:spLocks noGrp="1"/>
          </p:cNvSpPr>
          <p:nvPr>
            <p:ph type="dt" idx="10"/>
          </p:nvPr>
        </p:nvSpPr>
        <p:spPr>
          <a:xfrm>
            <a:off x="9982200" y="6343955"/>
            <a:ext cx="1260816"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D599DB9A-7F19-460C-BEB8-DD8DEBF5384F}" type="datetime1">
              <a:rPr lang="en-US" smtClean="0"/>
              <a:t>5/28/2026</a:t>
            </a:fld>
            <a:endParaRPr/>
          </a:p>
        </p:txBody>
      </p:sp>
      <p:sp>
        <p:nvSpPr>
          <p:cNvPr id="82" name="Google Shape;82;p27"/>
          <p:cNvSpPr txBox="1">
            <a:spLocks noGrp="1"/>
          </p:cNvSpPr>
          <p:nvPr>
            <p:ph type="sldNum" idx="12"/>
          </p:nvPr>
        </p:nvSpPr>
        <p:spPr>
          <a:xfrm>
            <a:off x="11296066"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with Picture 4">
  <p:cSld name="Title with Picture 4">
    <p:spTree>
      <p:nvGrpSpPr>
        <p:cNvPr id="1" name="Shape 83"/>
        <p:cNvGrpSpPr/>
        <p:nvPr/>
      </p:nvGrpSpPr>
      <p:grpSpPr>
        <a:xfrm>
          <a:off x="0" y="0"/>
          <a:ext cx="0" cy="0"/>
          <a:chOff x="0" y="0"/>
          <a:chExt cx="0" cy="0"/>
        </a:xfrm>
      </p:grpSpPr>
      <p:sp>
        <p:nvSpPr>
          <p:cNvPr id="84" name="Google Shape;84;p28"/>
          <p:cNvSpPr txBox="1">
            <a:spLocks noGrp="1"/>
          </p:cNvSpPr>
          <p:nvPr>
            <p:ph type="ctrTitle"/>
          </p:nvPr>
        </p:nvSpPr>
        <p:spPr>
          <a:xfrm>
            <a:off x="612646" y="5201704"/>
            <a:ext cx="11213593" cy="786384"/>
          </a:xfrm>
          <a:prstGeom prst="rect">
            <a:avLst/>
          </a:prstGeom>
          <a:noFill/>
          <a:ln>
            <a:noFill/>
          </a:ln>
        </p:spPr>
        <p:txBody>
          <a:bodyPr spcFirstLastPara="1" wrap="square" lIns="91425" tIns="45700" rIns="91425" bIns="45700" anchor="b" anchorCtr="0">
            <a:normAutofit/>
          </a:bodyPr>
          <a:lstStyle>
            <a:lvl1pPr lvl="0" algn="l">
              <a:lnSpc>
                <a:spcPct val="95000"/>
              </a:lnSpc>
              <a:spcBef>
                <a:spcPts val="0"/>
              </a:spcBef>
              <a:spcAft>
                <a:spcPts val="0"/>
              </a:spcAft>
              <a:buClr>
                <a:schemeClr val="dk1"/>
              </a:buClr>
              <a:buSzPts val="4000"/>
              <a:buFont typeface="Arial"/>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28"/>
          <p:cNvSpPr txBox="1">
            <a:spLocks noGrp="1"/>
          </p:cNvSpPr>
          <p:nvPr>
            <p:ph type="subTitle" idx="1"/>
          </p:nvPr>
        </p:nvSpPr>
        <p:spPr>
          <a:xfrm>
            <a:off x="612646" y="5971760"/>
            <a:ext cx="11213593" cy="365125"/>
          </a:xfrm>
          <a:prstGeom prst="rect">
            <a:avLst/>
          </a:prstGeom>
          <a:noFill/>
          <a:ln>
            <a:noFill/>
          </a:ln>
        </p:spPr>
        <p:txBody>
          <a:bodyPr spcFirstLastPara="1" wrap="square" lIns="91425" tIns="45700" rIns="91425" bIns="45700" anchor="t" anchorCtr="0">
            <a:normAutofit/>
          </a:bodyPr>
          <a:lstStyle>
            <a:lvl1pPr lvl="0" algn="l">
              <a:lnSpc>
                <a:spcPct val="120000"/>
              </a:lnSpc>
              <a:spcBef>
                <a:spcPts val="1000"/>
              </a:spcBef>
              <a:spcAft>
                <a:spcPts val="0"/>
              </a:spcAft>
              <a:buClr>
                <a:schemeClr val="dk1"/>
              </a:buClr>
              <a:buSzPts val="1600"/>
              <a:buNone/>
              <a:defRPr sz="1600"/>
            </a:lvl1pPr>
            <a:lvl2pPr lvl="1" algn="l">
              <a:lnSpc>
                <a:spcPct val="120000"/>
              </a:lnSpc>
              <a:spcBef>
                <a:spcPts val="500"/>
              </a:spcBef>
              <a:spcAft>
                <a:spcPts val="0"/>
              </a:spcAft>
              <a:buClr>
                <a:schemeClr val="dk1"/>
              </a:buClr>
              <a:buSzPts val="1800"/>
              <a:buChar char="•"/>
              <a:defRPr/>
            </a:lvl2pPr>
            <a:lvl3pPr lvl="2" algn="l">
              <a:lnSpc>
                <a:spcPct val="120000"/>
              </a:lnSpc>
              <a:spcBef>
                <a:spcPts val="500"/>
              </a:spcBef>
              <a:spcAft>
                <a:spcPts val="0"/>
              </a:spcAft>
              <a:buClr>
                <a:schemeClr val="dk1"/>
              </a:buClr>
              <a:buSzPts val="1800"/>
              <a:buChar char="•"/>
              <a:defRPr/>
            </a:lvl3pPr>
            <a:lvl4pPr lvl="3" algn="l">
              <a:lnSpc>
                <a:spcPct val="120000"/>
              </a:lnSpc>
              <a:spcBef>
                <a:spcPts val="500"/>
              </a:spcBef>
              <a:spcAft>
                <a:spcPts val="0"/>
              </a:spcAft>
              <a:buClr>
                <a:schemeClr val="dk1"/>
              </a:buClr>
              <a:buSzPts val="1800"/>
              <a:buChar char="•"/>
              <a:defRPr/>
            </a:lvl4pPr>
            <a:lvl5pPr lvl="4" algn="l">
              <a:lnSpc>
                <a:spcPct val="12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pic>
        <p:nvPicPr>
          <p:cNvPr id="86" name="Google Shape;86;p28"/>
          <p:cNvPicPr preferRelativeResize="0">
            <a:picLocks noGrp="1"/>
          </p:cNvPicPr>
          <p:nvPr>
            <p:ph type="pic" idx="2"/>
          </p:nvPr>
        </p:nvPicPr>
        <p:blipFill/>
        <p:spPr>
          <a:xfrm>
            <a:off x="0" y="0"/>
            <a:ext cx="12191999" cy="4986425"/>
          </a:xfrm>
          <a:prstGeom prst="rect">
            <a:avLst/>
          </a:prstGeom>
          <a:blipFill rotWithShape="1">
            <a:blip r:embed="rId2">
              <a:alphaModFix amt="60000"/>
            </a:blip>
            <a:stretch>
              <a:fillRect/>
            </a:stretch>
          </a:blipFill>
          <a:ln>
            <a:noFill/>
          </a:ln>
        </p:spPr>
      </p:pic>
      <p:sp>
        <p:nvSpPr>
          <p:cNvPr id="87" name="Google Shape;87;p28"/>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Copyrighted by Carolina Justice and Cyber Academy 2026</a:t>
            </a:r>
            <a:endParaRPr/>
          </a:p>
        </p:txBody>
      </p:sp>
      <p:sp>
        <p:nvSpPr>
          <p:cNvPr id="88" name="Google Shape;88;p28"/>
          <p:cNvSpPr txBox="1">
            <a:spLocks noGrp="1"/>
          </p:cNvSpPr>
          <p:nvPr>
            <p:ph type="dt" idx="10"/>
          </p:nvPr>
        </p:nvSpPr>
        <p:spPr>
          <a:xfrm>
            <a:off x="9149364" y="6343955"/>
            <a:ext cx="220264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EDB13D7A-B976-4682-B96C-B4D1945BF0E3}" type="datetime1">
              <a:rPr lang="en-US" smtClean="0"/>
              <a:t>5/28/2026</a:t>
            </a:fld>
            <a:endParaRPr/>
          </a:p>
        </p:txBody>
      </p:sp>
      <p:sp>
        <p:nvSpPr>
          <p:cNvPr id="89" name="Google Shape;89;p28"/>
          <p:cNvSpPr txBox="1">
            <a:spLocks noGrp="1"/>
          </p:cNvSpPr>
          <p:nvPr>
            <p:ph type="sldNum" idx="12"/>
          </p:nvPr>
        </p:nvSpPr>
        <p:spPr>
          <a:xfrm>
            <a:off x="11402531" y="6343955"/>
            <a:ext cx="42920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theme" Target="../theme/theme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612648" y="514649"/>
            <a:ext cx="10963655" cy="972373"/>
          </a:xfrm>
          <a:prstGeom prst="rect">
            <a:avLst/>
          </a:prstGeom>
          <a:noFill/>
          <a:ln>
            <a:noFill/>
          </a:ln>
        </p:spPr>
        <p:txBody>
          <a:bodyPr spcFirstLastPara="1" wrap="square" lIns="91425" tIns="45700" rIns="91425" bIns="45700" anchor="b" anchorCtr="0">
            <a:normAutofit/>
          </a:bodyPr>
          <a:lstStyle>
            <a:lvl1pPr marR="0" lvl="0" algn="l" rtl="0">
              <a:lnSpc>
                <a:spcPct val="95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4"/>
          <p:cNvSpPr txBox="1">
            <a:spLocks noGrp="1"/>
          </p:cNvSpPr>
          <p:nvPr>
            <p:ph type="body" idx="1"/>
          </p:nvPr>
        </p:nvSpPr>
        <p:spPr>
          <a:xfrm>
            <a:off x="612647" y="1709862"/>
            <a:ext cx="10963656" cy="4513752"/>
          </a:xfrm>
          <a:prstGeom prst="rect">
            <a:avLst/>
          </a:prstGeom>
          <a:noFill/>
          <a:ln>
            <a:noFill/>
          </a:ln>
        </p:spPr>
        <p:txBody>
          <a:bodyPr spcFirstLastPara="1" wrap="square" lIns="91425" tIns="45700" rIns="91425" bIns="45700" anchor="t" anchorCtr="0">
            <a:normAutofit/>
          </a:bodyPr>
          <a:lstStyle>
            <a:lvl1pPr marL="457200" marR="0" lvl="0" indent="-317500" algn="l" rtl="0">
              <a:lnSpc>
                <a:spcPct val="120000"/>
              </a:lnSpc>
              <a:spcBef>
                <a:spcPts val="10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1pPr>
            <a:lvl2pPr marL="914400" marR="0" lvl="1"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2pPr>
            <a:lvl3pPr marL="1371600" marR="0" lvl="2"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3pPr>
            <a:lvl4pPr marL="1828800" marR="0" lvl="3"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4"/>
          <p:cNvSpPr txBox="1">
            <a:spLocks noGrp="1"/>
          </p:cNvSpPr>
          <p:nvPr>
            <p:ph type="ftr" idx="11"/>
          </p:nvPr>
        </p:nvSpPr>
        <p:spPr>
          <a:xfrm>
            <a:off x="612647" y="6343955"/>
            <a:ext cx="2805405"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r>
              <a:rPr lang="en-US"/>
              <a:t>Copyrighted by Carolina Justice and Cyber Academy 2026</a:t>
            </a:r>
            <a:endParaRPr/>
          </a:p>
        </p:txBody>
      </p:sp>
      <p:sp>
        <p:nvSpPr>
          <p:cNvPr id="13" name="Google Shape;13;p14"/>
          <p:cNvSpPr txBox="1">
            <a:spLocks noGrp="1"/>
          </p:cNvSpPr>
          <p:nvPr>
            <p:ph type="dt" idx="10"/>
          </p:nvPr>
        </p:nvSpPr>
        <p:spPr>
          <a:xfrm>
            <a:off x="8893929" y="6343955"/>
            <a:ext cx="2202644"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fld id="{2B44BAEF-57D7-49F6-9F82-D60684EE0F54}" type="datetime1">
              <a:rPr lang="en-US" smtClean="0"/>
              <a:t>5/28/2026</a:t>
            </a:fld>
            <a:endParaRPr/>
          </a:p>
        </p:txBody>
      </p:sp>
      <p:sp>
        <p:nvSpPr>
          <p:cNvPr id="14" name="Google Shape;14;p14"/>
          <p:cNvSpPr txBox="1">
            <a:spLocks noGrp="1"/>
          </p:cNvSpPr>
          <p:nvPr>
            <p:ph type="sldNum" idx="12"/>
          </p:nvPr>
        </p:nvSpPr>
        <p:spPr>
          <a:xfrm>
            <a:off x="11147096" y="6343955"/>
            <a:ext cx="429207"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800" b="0" i="0" u="none" strike="noStrike" cap="none">
                <a:solidFill>
                  <a:schemeClr val="dk1"/>
                </a:solidFill>
                <a:latin typeface="Arial"/>
                <a:ea typeface="Arial"/>
                <a:cs typeface="Arial"/>
                <a:sym typeface="Arial"/>
              </a:defRPr>
            </a:lvl1pPr>
            <a:lvl2pPr marL="0" marR="0" lvl="1" indent="0" algn="r" rtl="0">
              <a:spcBef>
                <a:spcPts val="0"/>
              </a:spcBef>
              <a:buNone/>
              <a:defRPr sz="800" b="0" i="0" u="none" strike="noStrike" cap="none">
                <a:solidFill>
                  <a:schemeClr val="dk1"/>
                </a:solidFill>
                <a:latin typeface="Arial"/>
                <a:ea typeface="Arial"/>
                <a:cs typeface="Arial"/>
                <a:sym typeface="Arial"/>
              </a:defRPr>
            </a:lvl2pPr>
            <a:lvl3pPr marL="0" marR="0" lvl="2" indent="0" algn="r" rtl="0">
              <a:spcBef>
                <a:spcPts val="0"/>
              </a:spcBef>
              <a:buNone/>
              <a:defRPr sz="800" b="0" i="0" u="none" strike="noStrike" cap="none">
                <a:solidFill>
                  <a:schemeClr val="dk1"/>
                </a:solidFill>
                <a:latin typeface="Arial"/>
                <a:ea typeface="Arial"/>
                <a:cs typeface="Arial"/>
                <a:sym typeface="Arial"/>
              </a:defRPr>
            </a:lvl3pPr>
            <a:lvl4pPr marL="0" marR="0" lvl="3" indent="0" algn="r" rtl="0">
              <a:spcBef>
                <a:spcPts val="0"/>
              </a:spcBef>
              <a:buNone/>
              <a:defRPr sz="800" b="0" i="0" u="none" strike="noStrike" cap="none">
                <a:solidFill>
                  <a:schemeClr val="dk1"/>
                </a:solidFill>
                <a:latin typeface="Arial"/>
                <a:ea typeface="Arial"/>
                <a:cs typeface="Arial"/>
                <a:sym typeface="Arial"/>
              </a:defRPr>
            </a:lvl4pPr>
            <a:lvl5pPr marL="0" marR="0" lvl="4" indent="0" algn="r" rtl="0">
              <a:spcBef>
                <a:spcPts val="0"/>
              </a:spcBef>
              <a:buNone/>
              <a:defRPr sz="800" b="0" i="0" u="none" strike="noStrike" cap="none">
                <a:solidFill>
                  <a:schemeClr val="dk1"/>
                </a:solidFill>
                <a:latin typeface="Arial"/>
                <a:ea typeface="Arial"/>
                <a:cs typeface="Arial"/>
                <a:sym typeface="Arial"/>
              </a:defRPr>
            </a:lvl5pPr>
            <a:lvl6pPr marL="0" marR="0" lvl="5" indent="0" algn="r" rtl="0">
              <a:spcBef>
                <a:spcPts val="0"/>
              </a:spcBef>
              <a:buNone/>
              <a:defRPr sz="800" b="0" i="0" u="none" strike="noStrike" cap="none">
                <a:solidFill>
                  <a:schemeClr val="dk1"/>
                </a:solidFill>
                <a:latin typeface="Arial"/>
                <a:ea typeface="Arial"/>
                <a:cs typeface="Arial"/>
                <a:sym typeface="Arial"/>
              </a:defRPr>
            </a:lvl6pPr>
            <a:lvl7pPr marL="0" marR="0" lvl="6" indent="0" algn="r" rtl="0">
              <a:spcBef>
                <a:spcPts val="0"/>
              </a:spcBef>
              <a:buNone/>
              <a:defRPr sz="800" b="0" i="0" u="none" strike="noStrike" cap="none">
                <a:solidFill>
                  <a:schemeClr val="dk1"/>
                </a:solidFill>
                <a:latin typeface="Arial"/>
                <a:ea typeface="Arial"/>
                <a:cs typeface="Arial"/>
                <a:sym typeface="Arial"/>
              </a:defRPr>
            </a:lvl7pPr>
            <a:lvl8pPr marL="0" marR="0" lvl="7" indent="0" algn="r" rtl="0">
              <a:spcBef>
                <a:spcPts val="0"/>
              </a:spcBef>
              <a:buNone/>
              <a:defRPr sz="800" b="0" i="0" u="none" strike="noStrike" cap="none">
                <a:solidFill>
                  <a:schemeClr val="dk1"/>
                </a:solidFill>
                <a:latin typeface="Arial"/>
                <a:ea typeface="Arial"/>
                <a:cs typeface="Arial"/>
                <a:sym typeface="Arial"/>
              </a:defRPr>
            </a:lvl8pPr>
            <a:lvl9pPr marL="0" marR="0" lvl="8" indent="0" algn="r" rtl="0">
              <a:spcBef>
                <a:spcPts val="0"/>
              </a:spcBef>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 id="2147483671" r:id="rId21"/>
    <p:sldLayoutId id="2147483672" r:id="rId22"/>
    <p:sldLayoutId id="2147483673" r:id="rId23"/>
    <p:sldLayoutId id="2147483674" r:id="rId24"/>
    <p:sldLayoutId id="2147483675" r:id="rId25"/>
    <p:sldLayoutId id="2147483676" r:id="rId26"/>
    <p:sldLayoutId id="2147483677" r:id="rId27"/>
    <p:sldLayoutId id="2147483678" r:id="rId28"/>
    <p:sldLayoutId id="2147483679" r:id="rId29"/>
    <p:sldLayoutId id="2147483680" r:id="rId30"/>
    <p:sldLayoutId id="2147483681" r:id="rId31"/>
    <p:sldLayoutId id="2147483682" r:id="rId32"/>
    <p:sldLayoutId id="2147483683" r:id="rId33"/>
    <p:sldLayoutId id="2147483684" r:id="rId34"/>
    <p:sldLayoutId id="2147483685" r:id="rId35"/>
    <p:sldLayoutId id="2147483686" r:id="rId36"/>
    <p:sldLayoutId id="2147483687" r:id="rId37"/>
    <p:sldLayoutId id="2147483688" r:id="rId38"/>
    <p:sldLayoutId id="2147483689" r:id="rId39"/>
    <p:sldLayoutId id="2147483690" r:id="rId40"/>
    <p:sldLayoutId id="2147483691" r:id="rId41"/>
    <p:sldLayoutId id="2147483692" r:id="rId42"/>
    <p:sldLayoutId id="2147483693" r:id="rId43"/>
    <p:sldLayoutId id="2147483694" r:id="rId44"/>
    <p:sldLayoutId id="2147483695" r:id="rId45"/>
    <p:sldLayoutId id="2147483696" r:id="rId46"/>
    <p:sldLayoutId id="2147483697" r:id="rId47"/>
    <p:sldLayoutId id="2147483698" r:id="rId48"/>
    <p:sldLayoutId id="2147483699" r:id="rId49"/>
    <p:sldLayoutId id="2147483700" r:id="rId50"/>
    <p:sldLayoutId id="2147483701" r:id="rId51"/>
    <p:sldLayoutId id="2147483702" r:id="rId52"/>
    <p:sldLayoutId id="2147483703" r:id="rId53"/>
    <p:sldLayoutId id="2147483706" r:id="rId54"/>
    <p:sldLayoutId id="2147483707" r:id="rId55"/>
    <p:sldLayoutId id="2147483708" r:id="rId56"/>
    <p:sldLayoutId id="2147483709" r:id="rId57"/>
    <p:sldLayoutId id="2147483710" r:id="rId58"/>
    <p:sldLayoutId id="2147483711" r:id="rId59"/>
    <p:sldLayoutId id="2147483712" r:id="rId60"/>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296">
          <p15:clr>
            <a:srgbClr val="F26B43"/>
          </p15:clr>
        </p15:guide>
        <p15:guide id="4" pos="38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54.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8.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57.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59.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5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8.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57.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8.xml"/><Relationship Id="rId1" Type="http://schemas.openxmlformats.org/officeDocument/2006/relationships/slideLayout" Target="../slideLayouts/slideLayout60.xml"/><Relationship Id="rId4" Type="http://schemas.openxmlformats.org/officeDocument/2006/relationships/image" Target="../media/image1.jp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49.xml"/></Relationships>
</file>

<file path=ppt/slides/_rels/slide2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49.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55.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2.xml"/><Relationship Id="rId1" Type="http://schemas.openxmlformats.org/officeDocument/2006/relationships/slideLayout" Target="../slideLayouts/slideLayout56.xml"/><Relationship Id="rId4" Type="http://schemas.openxmlformats.org/officeDocument/2006/relationships/image" Target="../media/image38.jpeg"/></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3.xml"/><Relationship Id="rId1" Type="http://schemas.openxmlformats.org/officeDocument/2006/relationships/slideLayout" Target="../slideLayouts/slideLayout57.xml"/><Relationship Id="rId5" Type="http://schemas.openxmlformats.org/officeDocument/2006/relationships/image" Target="../media/image40.png"/><Relationship Id="rId4" Type="http://schemas.openxmlformats.org/officeDocument/2006/relationships/hyperlink" Target="https://www.menti.com/aloo8ya2tunb"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25.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26.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7.xml"/><Relationship Id="rId1" Type="http://schemas.openxmlformats.org/officeDocument/2006/relationships/slideLayout" Target="../slideLayouts/slideLayout57.xml"/></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56.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55.xml"/><Relationship Id="rId4" Type="http://schemas.openxmlformats.org/officeDocument/2006/relationships/image" Target="../media/image16.jpg"/></Relationships>
</file>

<file path=ppt/slides/_rels/slide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43D86-EABD-9DC1-494E-0E6BDBAE2F6E}"/>
              </a:ext>
            </a:extLst>
          </p:cNvPr>
          <p:cNvSpPr>
            <a:spLocks noGrp="1"/>
          </p:cNvSpPr>
          <p:nvPr>
            <p:ph type="ctrTitle"/>
          </p:nvPr>
        </p:nvSpPr>
        <p:spPr>
          <a:xfrm>
            <a:off x="6695768" y="1209368"/>
            <a:ext cx="5388077" cy="3142195"/>
          </a:xfrm>
        </p:spPr>
        <p:txBody>
          <a:bodyPr wrap="square" anchor="ctr">
            <a:normAutofit/>
          </a:bodyPr>
          <a:lstStyle/>
          <a:p>
            <a:r>
              <a:rPr lang="en-US" sz="3100" dirty="0">
                <a:solidFill>
                  <a:schemeClr val="bg1">
                    <a:alpha val="90000"/>
                  </a:schemeClr>
                </a:solidFill>
                <a:effectLst>
                  <a:outerShdw blurRad="38100" dist="38100" dir="2700000" algn="tl">
                    <a:srgbClr val="000000">
                      <a:alpha val="43137"/>
                    </a:srgbClr>
                  </a:outerShdw>
                </a:effectLst>
              </a:rPr>
              <a:t>Strengthening Statewide Virtual Pathways into Cybersecurity and Tomorrow’s Workforce</a:t>
            </a:r>
          </a:p>
        </p:txBody>
      </p:sp>
      <p:sp>
        <p:nvSpPr>
          <p:cNvPr id="3" name="Subtitle 2">
            <a:extLst>
              <a:ext uri="{FF2B5EF4-FFF2-40B4-BE49-F238E27FC236}">
                <a16:creationId xmlns:a16="http://schemas.microsoft.com/office/drawing/2014/main" id="{08AC63D0-E0F1-6FBE-2912-E7923C0D876D}"/>
              </a:ext>
            </a:extLst>
          </p:cNvPr>
          <p:cNvSpPr>
            <a:spLocks noGrp="1"/>
          </p:cNvSpPr>
          <p:nvPr>
            <p:ph type="subTitle" idx="1"/>
          </p:nvPr>
        </p:nvSpPr>
        <p:spPr>
          <a:xfrm>
            <a:off x="6892412" y="4132600"/>
            <a:ext cx="4994787" cy="1068207"/>
          </a:xfrm>
        </p:spPr>
        <p:txBody>
          <a:bodyPr wrap="square" anchor="ctr">
            <a:normAutofit/>
          </a:bodyPr>
          <a:lstStyle/>
          <a:p>
            <a:pPr>
              <a:lnSpc>
                <a:spcPct val="110000"/>
              </a:lnSpc>
            </a:pPr>
            <a:r>
              <a:rPr lang="en-US" sz="1400" b="1" i="1" dirty="0">
                <a:solidFill>
                  <a:schemeClr val="bg1"/>
                </a:solidFill>
                <a:effectLst>
                  <a:outerShdw blurRad="38100" dist="38100" dir="2700000" algn="tl">
                    <a:srgbClr val="000000">
                      <a:alpha val="43137"/>
                    </a:srgbClr>
                  </a:outerShdw>
                </a:effectLst>
              </a:rPr>
              <a:t>Building digital skills for future cybersecurity careers</a:t>
            </a:r>
          </a:p>
          <a:p>
            <a:pPr>
              <a:lnSpc>
                <a:spcPct val="110000"/>
              </a:lnSpc>
            </a:pPr>
            <a:r>
              <a:rPr lang="en-US" sz="1400" b="1" dirty="0">
                <a:solidFill>
                  <a:schemeClr val="bg1"/>
                </a:solidFill>
                <a:effectLst>
                  <a:outerShdw blurRad="38100" dist="38100" dir="2700000" algn="tl">
                    <a:srgbClr val="000000">
                      <a:alpha val="43137"/>
                    </a:srgbClr>
                  </a:outerShdw>
                </a:effectLst>
              </a:rPr>
              <a:t>Dr.Robert Brzenchek &amp; Tiffany Reeves</a:t>
            </a:r>
          </a:p>
        </p:txBody>
      </p:sp>
      <p:pic>
        <p:nvPicPr>
          <p:cNvPr id="6" name="Picture 5">
            <a:extLst>
              <a:ext uri="{FF2B5EF4-FFF2-40B4-BE49-F238E27FC236}">
                <a16:creationId xmlns:a16="http://schemas.microsoft.com/office/drawing/2014/main" id="{ABE90011-9669-FD6A-F3EA-4C17C63471EF}"/>
              </a:ext>
            </a:extLst>
          </p:cNvPr>
          <p:cNvPicPr>
            <a:picLocks noChangeAspect="1"/>
          </p:cNvPicPr>
          <p:nvPr/>
        </p:nvPicPr>
        <p:blipFill>
          <a:blip r:embed="rId3">
            <a:extLst>
              <a:ext uri="{28A0092B-C50C-407E-A947-70E740481C1C}">
                <a14:useLocalDpi xmlns:a14="http://schemas.microsoft.com/office/drawing/2010/main" val="0"/>
              </a:ext>
            </a:extLst>
          </a:blip>
          <a:srcRect b="4786"/>
          <a:stretch>
            <a:fillRect/>
          </a:stretch>
        </p:blipFill>
        <p:spPr>
          <a:xfrm>
            <a:off x="20" y="10"/>
            <a:ext cx="7204394" cy="6859624"/>
          </a:xfrm>
          <a:prstGeom prst="rect">
            <a:avLst/>
          </a:prstGeom>
          <a:noFill/>
        </p:spPr>
      </p:pic>
      <p:sp>
        <p:nvSpPr>
          <p:cNvPr id="4" name="Footer Placeholder 3">
            <a:extLst>
              <a:ext uri="{FF2B5EF4-FFF2-40B4-BE49-F238E27FC236}">
                <a16:creationId xmlns:a16="http://schemas.microsoft.com/office/drawing/2014/main" id="{B5C5141F-CE88-032C-8F4D-41A666914ED4}"/>
              </a:ext>
            </a:extLst>
          </p:cNvPr>
          <p:cNvSpPr>
            <a:spLocks noGrp="1"/>
          </p:cNvSpPr>
          <p:nvPr>
            <p:ph type="ftr" sz="quarter" idx="11"/>
          </p:nvPr>
        </p:nvSpPr>
        <p:spPr/>
        <p:txBody>
          <a:bodyPr/>
          <a:lstStyle/>
          <a:p>
            <a:r>
              <a:rPr lang="en-US"/>
              <a:t>Copyrighted by Carolina Justice and Cyber Academy 2026</a:t>
            </a:r>
          </a:p>
        </p:txBody>
      </p:sp>
    </p:spTree>
    <p:extLst>
      <p:ext uri="{BB962C8B-B14F-4D97-AF65-F5344CB8AC3E}">
        <p14:creationId xmlns:p14="http://schemas.microsoft.com/office/powerpoint/2010/main" val="475227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anim calcmode="lin" valueType="num">
                                      <p:cBhvr>
                                        <p:cTn id="8" dur="250" fill="hold"/>
                                        <p:tgtEl>
                                          <p:spTgt spid="3"/>
                                        </p:tgtEl>
                                        <p:attrNameLst>
                                          <p:attrName>ppt_x</p:attrName>
                                        </p:attrNameLst>
                                      </p:cBhvr>
                                      <p:tavLst>
                                        <p:tav tm="0">
                                          <p:val>
                                            <p:strVal val="#ppt_x"/>
                                          </p:val>
                                        </p:tav>
                                        <p:tav tm="100000">
                                          <p:val>
                                            <p:strVal val="#ppt_x"/>
                                          </p:val>
                                        </p:tav>
                                      </p:tavLst>
                                    </p:anim>
                                    <p:anim calcmode="lin" valueType="num">
                                      <p:cBhvr>
                                        <p:cTn id="9"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8"/>
          <p:cNvSpPr txBox="1">
            <a:spLocks noGrp="1"/>
          </p:cNvSpPr>
          <p:nvPr>
            <p:ph type="title"/>
          </p:nvPr>
        </p:nvSpPr>
        <p:spPr>
          <a:xfrm>
            <a:off x="612648" y="713232"/>
            <a:ext cx="4411636" cy="1625321"/>
          </a:xfrm>
          <a:prstGeom prst="rect">
            <a:avLst/>
          </a:prstGeom>
          <a:noFill/>
          <a:ln>
            <a:noFill/>
          </a:ln>
        </p:spPr>
        <p:txBody>
          <a:bodyPr spcFirstLastPara="1" wrap="square" lIns="91425" tIns="45700" rIns="91425" bIns="45700" anchor="t" anchorCtr="0">
            <a:normAutofit/>
          </a:bodyPr>
          <a:lstStyle/>
          <a:p>
            <a:pPr marL="0" lvl="0" indent="0" algn="l" rtl="0">
              <a:lnSpc>
                <a:spcPct val="95000"/>
              </a:lnSpc>
              <a:spcBef>
                <a:spcPts val="0"/>
              </a:spcBef>
              <a:spcAft>
                <a:spcPts val="0"/>
              </a:spcAft>
              <a:buClr>
                <a:schemeClr val="dk1"/>
              </a:buClr>
              <a:buSzPts val="2600"/>
              <a:buFont typeface="Arial"/>
              <a:buNone/>
            </a:pPr>
            <a:r>
              <a:rPr lang="en-US" sz="2600" dirty="0"/>
              <a:t>Cross-Sector Integration: Cyber, Justice, and Public Safety</a:t>
            </a:r>
            <a:endParaRPr dirty="0"/>
          </a:p>
        </p:txBody>
      </p:sp>
      <p:sp>
        <p:nvSpPr>
          <p:cNvPr id="461" name="Google Shape;461;p8"/>
          <p:cNvSpPr txBox="1">
            <a:spLocks noGrp="1"/>
          </p:cNvSpPr>
          <p:nvPr>
            <p:ph type="body" idx="1"/>
          </p:nvPr>
        </p:nvSpPr>
        <p:spPr>
          <a:xfrm>
            <a:off x="612648" y="2590800"/>
            <a:ext cx="3595634" cy="3713584"/>
          </a:xfrm>
          <a:prstGeom prst="rect">
            <a:avLst/>
          </a:prstGeom>
          <a:noFill/>
          <a:ln>
            <a:noFill/>
          </a:ln>
        </p:spPr>
        <p:txBody>
          <a:bodyPr spcFirstLastPara="1" wrap="square" lIns="91425" tIns="45700" rIns="91425" bIns="45700" anchor="t" anchorCtr="0">
            <a:normAutofit/>
          </a:bodyPr>
          <a:lstStyle/>
          <a:p>
            <a:pPr marL="0" lvl="0" indent="0" algn="l" rtl="0">
              <a:lnSpc>
                <a:spcPct val="110000"/>
              </a:lnSpc>
              <a:spcBef>
                <a:spcPts val="0"/>
              </a:spcBef>
              <a:spcAft>
                <a:spcPts val="0"/>
              </a:spcAft>
              <a:buClr>
                <a:schemeClr val="dk1"/>
              </a:buClr>
              <a:buSzPts val="1300"/>
              <a:buFont typeface="Arial"/>
              <a:buNone/>
            </a:pPr>
            <a:r>
              <a:rPr lang="en-US" sz="1300" b="1" dirty="0"/>
              <a:t>Interdisciplinary Student Engagement</a:t>
            </a:r>
            <a:endParaRPr dirty="0"/>
          </a:p>
          <a:p>
            <a:pPr marL="0" lvl="1" indent="0" algn="l" rtl="0">
              <a:lnSpc>
                <a:spcPct val="110000"/>
              </a:lnSpc>
              <a:spcBef>
                <a:spcPts val="500"/>
              </a:spcBef>
              <a:spcAft>
                <a:spcPts val="0"/>
              </a:spcAft>
              <a:buClr>
                <a:schemeClr val="dk1"/>
              </a:buClr>
              <a:buSzPts val="1300"/>
              <a:buFont typeface="Arial"/>
              <a:buNone/>
            </a:pPr>
            <a:r>
              <a:rPr lang="en-US" sz="1300" dirty="0"/>
              <a:t>Cross-sector integration enhances student engagement by linking cybersecurity with justice and public safety domains.</a:t>
            </a:r>
            <a:endParaRPr dirty="0"/>
          </a:p>
          <a:p>
            <a:pPr marL="0" lvl="0" indent="0" algn="l" rtl="0">
              <a:lnSpc>
                <a:spcPct val="110000"/>
              </a:lnSpc>
              <a:spcBef>
                <a:spcPts val="2500"/>
              </a:spcBef>
              <a:spcAft>
                <a:spcPts val="0"/>
              </a:spcAft>
              <a:buClr>
                <a:schemeClr val="dk1"/>
              </a:buClr>
              <a:buSzPts val="1300"/>
              <a:buFont typeface="Arial"/>
              <a:buNone/>
            </a:pPr>
            <a:r>
              <a:rPr lang="en-US" sz="1300" b="1" dirty="0"/>
              <a:t>Curriculum and Simulations</a:t>
            </a:r>
            <a:endParaRPr dirty="0"/>
          </a:p>
          <a:p>
            <a:pPr marL="0" lvl="1" indent="0" algn="l" rtl="0">
              <a:lnSpc>
                <a:spcPct val="110000"/>
              </a:lnSpc>
              <a:spcBef>
                <a:spcPts val="500"/>
              </a:spcBef>
              <a:spcAft>
                <a:spcPts val="0"/>
              </a:spcAft>
              <a:buClr>
                <a:schemeClr val="dk1"/>
              </a:buClr>
              <a:buSzPts val="1300"/>
              <a:buFont typeface="Arial"/>
              <a:buNone/>
            </a:pPr>
            <a:r>
              <a:rPr lang="en-US" sz="1300" dirty="0"/>
              <a:t>Curriculum design incorporates simulations and partnerships reflecting real-world public sector cybersecurity applications.</a:t>
            </a:r>
            <a:endParaRPr dirty="0"/>
          </a:p>
          <a:p>
            <a:pPr marL="0" lvl="0" indent="0" algn="l" rtl="0">
              <a:lnSpc>
                <a:spcPct val="110000"/>
              </a:lnSpc>
              <a:spcBef>
                <a:spcPts val="2500"/>
              </a:spcBef>
              <a:spcAft>
                <a:spcPts val="0"/>
              </a:spcAft>
              <a:buClr>
                <a:schemeClr val="dk1"/>
              </a:buClr>
              <a:buSzPts val="1300"/>
              <a:buFont typeface="Arial"/>
              <a:buNone/>
            </a:pPr>
            <a:r>
              <a:rPr lang="en-US" sz="1300" b="1" dirty="0"/>
              <a:t>Career Awareness and Talent Pipeline</a:t>
            </a:r>
            <a:endParaRPr dirty="0"/>
          </a:p>
          <a:p>
            <a:pPr marL="0" lvl="1" indent="0" algn="l" rtl="0">
              <a:lnSpc>
                <a:spcPct val="110000"/>
              </a:lnSpc>
              <a:spcBef>
                <a:spcPts val="500"/>
              </a:spcBef>
              <a:spcAft>
                <a:spcPts val="0"/>
              </a:spcAft>
              <a:buClr>
                <a:schemeClr val="dk1"/>
              </a:buClr>
              <a:buSzPts val="1300"/>
              <a:buFont typeface="Arial"/>
              <a:buNone/>
            </a:pPr>
            <a:r>
              <a:rPr lang="en-US" sz="1300" dirty="0"/>
              <a:t>Integrating multiple sectors broadens career paths and prepares students for collaborative roles in diverse fields.</a:t>
            </a:r>
            <a:endParaRPr dirty="0"/>
          </a:p>
        </p:txBody>
      </p:sp>
      <p:pic>
        <p:nvPicPr>
          <p:cNvPr id="462" name="Google Shape;462;p8" descr="Person identity UI interface digital security concept"/>
          <p:cNvPicPr preferRelativeResize="0">
            <a:picLocks noGrp="1"/>
          </p:cNvPicPr>
          <p:nvPr>
            <p:ph type="body" idx="2"/>
          </p:nvPr>
        </p:nvPicPr>
        <p:blipFill rotWithShape="1">
          <a:blip r:embed="rId3">
            <a:alphaModFix/>
          </a:blip>
          <a:srcRect/>
          <a:stretch/>
        </p:blipFill>
        <p:spPr>
          <a:xfrm>
            <a:off x="5134708" y="1745787"/>
            <a:ext cx="6440258" cy="3526041"/>
          </a:xfrm>
          <a:prstGeom prst="rect">
            <a:avLst/>
          </a:prstGeom>
          <a:noFill/>
          <a:ln>
            <a:noFill/>
          </a:ln>
        </p:spPr>
      </p:pic>
      <p:sp>
        <p:nvSpPr>
          <p:cNvPr id="2" name="Footer Placeholder 1">
            <a:extLst>
              <a:ext uri="{FF2B5EF4-FFF2-40B4-BE49-F238E27FC236}">
                <a16:creationId xmlns:a16="http://schemas.microsoft.com/office/drawing/2014/main" id="{E3DA27DB-01D9-4FD6-7C30-B92EE4CD337B}"/>
              </a:ext>
            </a:extLst>
          </p:cNvPr>
          <p:cNvSpPr>
            <a:spLocks noGrp="1"/>
          </p:cNvSpPr>
          <p:nvPr>
            <p:ph type="ftr" idx="11"/>
          </p:nvPr>
        </p:nvSpPr>
        <p:spPr/>
        <p:txBody>
          <a:bodyPr/>
          <a:lstStyle/>
          <a:p>
            <a:r>
              <a:rPr lang="en-US"/>
              <a:t>Copyrighted by Carolina Justice and Cyber Academy 2026</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461"/>
                                        </p:tgtEl>
                                        <p:attrNameLst>
                                          <p:attrName>style.visibility</p:attrName>
                                        </p:attrNameLst>
                                      </p:cBhvr>
                                      <p:to>
                                        <p:strVal val="visible"/>
                                      </p:to>
                                    </p:set>
                                    <p:animEffect transition="in" filter="fade">
                                      <p:cBhvr>
                                        <p:cTn id="7" dur="250"/>
                                        <p:tgtEl>
                                          <p:spTgt spid="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9"/>
          <p:cNvSpPr txBox="1">
            <a:spLocks noGrp="1"/>
          </p:cNvSpPr>
          <p:nvPr>
            <p:ph type="title"/>
          </p:nvPr>
        </p:nvSpPr>
        <p:spPr>
          <a:xfrm>
            <a:off x="612647" y="475488"/>
            <a:ext cx="6858000" cy="932688"/>
          </a:xfrm>
          <a:prstGeom prst="rect">
            <a:avLst/>
          </a:prstGeom>
          <a:noFill/>
          <a:ln>
            <a:noFill/>
          </a:ln>
        </p:spPr>
        <p:txBody>
          <a:bodyPr spcFirstLastPara="1" wrap="square" lIns="91425" tIns="45700" rIns="91425" bIns="45700" anchor="b" anchorCtr="0">
            <a:normAutofit/>
          </a:bodyPr>
          <a:lstStyle/>
          <a:p>
            <a:pPr marL="0" lvl="0" indent="0" algn="l" rtl="0">
              <a:lnSpc>
                <a:spcPct val="95000"/>
              </a:lnSpc>
              <a:spcBef>
                <a:spcPts val="0"/>
              </a:spcBef>
              <a:spcAft>
                <a:spcPts val="0"/>
              </a:spcAft>
              <a:buClr>
                <a:schemeClr val="dk1"/>
              </a:buClr>
              <a:buSzPts val="2800"/>
              <a:buFont typeface="Arial"/>
              <a:buNone/>
            </a:pPr>
            <a:r>
              <a:rPr lang="en-US"/>
              <a:t>Student Experience and Learner Perspective</a:t>
            </a:r>
            <a:endParaRPr/>
          </a:p>
        </p:txBody>
      </p:sp>
      <p:sp>
        <p:nvSpPr>
          <p:cNvPr id="469" name="Google Shape;469;p9"/>
          <p:cNvSpPr txBox="1">
            <a:spLocks noGrp="1"/>
          </p:cNvSpPr>
          <p:nvPr>
            <p:ph type="body" idx="1"/>
          </p:nvPr>
        </p:nvSpPr>
        <p:spPr>
          <a:xfrm>
            <a:off x="612647" y="1627632"/>
            <a:ext cx="6858000" cy="4535370"/>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chemeClr val="dk1"/>
              </a:buClr>
              <a:buSzPts val="1400"/>
              <a:buFont typeface="Arial"/>
              <a:buNone/>
            </a:pPr>
            <a:r>
              <a:rPr lang="en-US" b="1"/>
              <a:t>Hands-on Learning Importance</a:t>
            </a:r>
            <a:endParaRPr/>
          </a:p>
          <a:p>
            <a:pPr marL="0" lvl="1" indent="0" algn="l" rtl="0">
              <a:lnSpc>
                <a:spcPct val="120000"/>
              </a:lnSpc>
              <a:spcBef>
                <a:spcPts val="500"/>
              </a:spcBef>
              <a:spcAft>
                <a:spcPts val="0"/>
              </a:spcAft>
              <a:buClr>
                <a:schemeClr val="dk1"/>
              </a:buClr>
              <a:buSzPts val="1400"/>
              <a:buFont typeface="Arial"/>
              <a:buNone/>
            </a:pPr>
            <a:r>
              <a:rPr lang="en-US"/>
              <a:t>Students value hands-on, scenario-based activities that are authentic and challenging for deeper engagement.</a:t>
            </a:r>
            <a:endParaRPr/>
          </a:p>
          <a:p>
            <a:pPr marL="0" lvl="0" indent="0" algn="l" rtl="0">
              <a:lnSpc>
                <a:spcPct val="120000"/>
              </a:lnSpc>
              <a:spcBef>
                <a:spcPts val="2500"/>
              </a:spcBef>
              <a:spcAft>
                <a:spcPts val="0"/>
              </a:spcAft>
              <a:buClr>
                <a:schemeClr val="dk1"/>
              </a:buClr>
              <a:buSzPts val="1400"/>
              <a:buFont typeface="Arial"/>
              <a:buNone/>
            </a:pPr>
            <a:r>
              <a:rPr lang="en-US" b="1"/>
              <a:t>Learner Voice Impact</a:t>
            </a:r>
            <a:endParaRPr/>
          </a:p>
          <a:p>
            <a:pPr marL="0" lvl="1" indent="0" algn="l" rtl="0">
              <a:lnSpc>
                <a:spcPct val="120000"/>
              </a:lnSpc>
              <a:spcBef>
                <a:spcPts val="500"/>
              </a:spcBef>
              <a:spcAft>
                <a:spcPts val="0"/>
              </a:spcAft>
              <a:buClr>
                <a:schemeClr val="dk1"/>
              </a:buClr>
              <a:buSzPts val="1400"/>
              <a:buFont typeface="Arial"/>
              <a:buNone/>
            </a:pPr>
            <a:r>
              <a:rPr lang="en-US"/>
              <a:t>Student feedback shaped decisions on pacing, support structures, and career exploration opportunities.</a:t>
            </a:r>
            <a:endParaRPr/>
          </a:p>
          <a:p>
            <a:pPr marL="0" lvl="0" indent="0" algn="l" rtl="0">
              <a:lnSpc>
                <a:spcPct val="120000"/>
              </a:lnSpc>
              <a:spcBef>
                <a:spcPts val="2500"/>
              </a:spcBef>
              <a:spcAft>
                <a:spcPts val="0"/>
              </a:spcAft>
              <a:buClr>
                <a:schemeClr val="dk1"/>
              </a:buClr>
              <a:buSzPts val="1400"/>
              <a:buFont typeface="Arial"/>
              <a:buNone/>
            </a:pPr>
            <a:r>
              <a:rPr lang="en-US" b="1"/>
              <a:t>Identity and Motivation</a:t>
            </a:r>
            <a:endParaRPr/>
          </a:p>
          <a:p>
            <a:pPr marL="0" lvl="1" indent="0" algn="l" rtl="0">
              <a:lnSpc>
                <a:spcPct val="120000"/>
              </a:lnSpc>
              <a:spcBef>
                <a:spcPts val="500"/>
              </a:spcBef>
              <a:spcAft>
                <a:spcPts val="0"/>
              </a:spcAft>
              <a:buClr>
                <a:schemeClr val="dk1"/>
              </a:buClr>
              <a:buSzPts val="1400"/>
              <a:buFont typeface="Arial"/>
              <a:buNone/>
            </a:pPr>
            <a:r>
              <a:rPr lang="en-US"/>
              <a:t>Design focuses on motivation and identity development, especially for underrepresented students in cybersecurity.</a:t>
            </a:r>
            <a:endParaRPr/>
          </a:p>
          <a:p>
            <a:pPr marL="0" lvl="0" indent="0" algn="l" rtl="0">
              <a:lnSpc>
                <a:spcPct val="120000"/>
              </a:lnSpc>
              <a:spcBef>
                <a:spcPts val="2500"/>
              </a:spcBef>
              <a:spcAft>
                <a:spcPts val="0"/>
              </a:spcAft>
              <a:buClr>
                <a:schemeClr val="dk1"/>
              </a:buClr>
              <a:buSzPts val="1400"/>
              <a:buFont typeface="Arial"/>
              <a:buNone/>
            </a:pPr>
            <a:r>
              <a:rPr lang="en-US" b="1"/>
              <a:t>Engagement and Persistence</a:t>
            </a:r>
            <a:endParaRPr/>
          </a:p>
          <a:p>
            <a:pPr marL="0" lvl="1" indent="0" algn="l" rtl="0">
              <a:lnSpc>
                <a:spcPct val="120000"/>
              </a:lnSpc>
              <a:spcBef>
                <a:spcPts val="500"/>
              </a:spcBef>
              <a:spcAft>
                <a:spcPts val="0"/>
              </a:spcAft>
              <a:buClr>
                <a:schemeClr val="dk1"/>
              </a:buClr>
              <a:buSzPts val="1400"/>
              <a:buFont typeface="Arial"/>
              <a:buNone/>
            </a:pPr>
            <a:r>
              <a:rPr lang="en-US"/>
              <a:t>Intentional design for engagement and belonging promotes student persistence and long-term success.</a:t>
            </a:r>
            <a:endParaRPr/>
          </a:p>
        </p:txBody>
      </p:sp>
      <p:pic>
        <p:nvPicPr>
          <p:cNvPr id="470" name="Google Shape;470;p9" descr="Shot of a group of programmers working together on a computer code at night"/>
          <p:cNvPicPr preferRelativeResize="0">
            <a:picLocks noGrp="1"/>
          </p:cNvPicPr>
          <p:nvPr>
            <p:ph type="pic" idx="2"/>
          </p:nvPr>
        </p:nvPicPr>
        <p:blipFill rotWithShape="1">
          <a:blip r:embed="rId3">
            <a:alphaModFix/>
          </a:blip>
          <a:srcRect l="12370" r="47721" b="-1"/>
          <a:stretch/>
        </p:blipFill>
        <p:spPr>
          <a:xfrm>
            <a:off x="8091732" y="10"/>
            <a:ext cx="4100267" cy="6857990"/>
          </a:xfrm>
          <a:prstGeom prst="rect">
            <a:avLst/>
          </a:prstGeom>
          <a:blipFill rotWithShape="1">
            <a:blip r:embed="rId4">
              <a:alphaModFix amt="60000"/>
            </a:blip>
            <a:stretch>
              <a:fillRect/>
            </a:stretch>
          </a:blipFill>
          <a:ln>
            <a:noFill/>
          </a:ln>
        </p:spPr>
      </p:pic>
      <p:sp>
        <p:nvSpPr>
          <p:cNvPr id="4" name="Footer Placeholder 3">
            <a:extLst>
              <a:ext uri="{FF2B5EF4-FFF2-40B4-BE49-F238E27FC236}">
                <a16:creationId xmlns:a16="http://schemas.microsoft.com/office/drawing/2014/main" id="{4D45595F-9B64-63A7-5852-9878624A1440}"/>
              </a:ext>
            </a:extLst>
          </p:cNvPr>
          <p:cNvSpPr>
            <a:spLocks noGrp="1"/>
          </p:cNvSpPr>
          <p:nvPr>
            <p:ph type="ftr" idx="11"/>
          </p:nvPr>
        </p:nvSpPr>
        <p:spPr/>
        <p:txBody>
          <a:bodyPr/>
          <a:lstStyle/>
          <a:p>
            <a:r>
              <a:rPr lang="en-US"/>
              <a:t>Copyrighted by Carolina Justice and Cyber Academy 2026</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469"/>
                                        </p:tgtEl>
                                        <p:attrNameLst>
                                          <p:attrName>style.visibility</p:attrName>
                                        </p:attrNameLst>
                                      </p:cBhvr>
                                      <p:to>
                                        <p:strVal val="visible"/>
                                      </p:to>
                                    </p:set>
                                    <p:animEffect transition="in" filter="fade">
                                      <p:cBhvr>
                                        <p:cTn id="7" dur="250"/>
                                        <p:tgtEl>
                                          <p:spTgt spid="4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0A86A-60DA-58C5-A982-D08E0E1E2FD5}"/>
              </a:ext>
            </a:extLst>
          </p:cNvPr>
          <p:cNvSpPr>
            <a:spLocks noGrp="1"/>
          </p:cNvSpPr>
          <p:nvPr>
            <p:ph type="title"/>
          </p:nvPr>
        </p:nvSpPr>
        <p:spPr>
          <a:xfrm>
            <a:off x="457200" y="2968607"/>
            <a:ext cx="8932653" cy="3450568"/>
          </a:xfrm>
        </p:spPr>
        <p:txBody>
          <a:bodyPr anchor="b">
            <a:normAutofit/>
          </a:bodyPr>
          <a:lstStyle/>
          <a:p>
            <a:r>
              <a:rPr lang="en-US"/>
              <a:t>Curriculum and Pathway Design</a:t>
            </a:r>
          </a:p>
        </p:txBody>
      </p:sp>
      <p:sp>
        <p:nvSpPr>
          <p:cNvPr id="3" name="Footer Placeholder 2">
            <a:extLst>
              <a:ext uri="{FF2B5EF4-FFF2-40B4-BE49-F238E27FC236}">
                <a16:creationId xmlns:a16="http://schemas.microsoft.com/office/drawing/2014/main" id="{6BF358A5-67CA-E7D8-F5AD-8E970BED76B1}"/>
              </a:ext>
            </a:extLst>
          </p:cNvPr>
          <p:cNvSpPr>
            <a:spLocks noGrp="1"/>
          </p:cNvSpPr>
          <p:nvPr>
            <p:ph type="ftr" sz="quarter" idx="11"/>
          </p:nvPr>
        </p:nvSpPr>
        <p:spPr/>
        <p:txBody>
          <a:bodyPr/>
          <a:lstStyle/>
          <a:p>
            <a:r>
              <a:rPr lang="en-US"/>
              <a:t>Copyrighted by Carolina Justice and Cyber Academy 2026</a:t>
            </a:r>
          </a:p>
        </p:txBody>
      </p:sp>
    </p:spTree>
    <p:extLst>
      <p:ext uri="{BB962C8B-B14F-4D97-AF65-F5344CB8AC3E}">
        <p14:creationId xmlns:p14="http://schemas.microsoft.com/office/powerpoint/2010/main" val="39377441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6DD4D-532A-CCB1-5245-A88621405D00}"/>
              </a:ext>
            </a:extLst>
          </p:cNvPr>
          <p:cNvSpPr>
            <a:spLocks noGrp="1"/>
          </p:cNvSpPr>
          <p:nvPr>
            <p:ph type="title"/>
          </p:nvPr>
        </p:nvSpPr>
        <p:spPr>
          <a:xfrm>
            <a:off x="457199" y="377072"/>
            <a:ext cx="4958078" cy="1225485"/>
          </a:xfrm>
        </p:spPr>
        <p:txBody>
          <a:bodyPr anchor="t">
            <a:normAutofit/>
          </a:bodyPr>
          <a:lstStyle/>
          <a:p>
            <a:r>
              <a:rPr lang="en-US"/>
              <a:t>Sample Curriculum Map</a:t>
            </a:r>
          </a:p>
        </p:txBody>
      </p:sp>
      <p:pic>
        <p:nvPicPr>
          <p:cNvPr id="5" name="Content Placeholder 4" descr="Red Communication bubbles with copy space are connected each other with black arrows. This image shows the social media, and online communication between people.">
            <a:extLst>
              <a:ext uri="{FF2B5EF4-FFF2-40B4-BE49-F238E27FC236}">
                <a16:creationId xmlns:a16="http://schemas.microsoft.com/office/drawing/2014/main" id="{E7C827F3-F878-4E62-821D-7E2EB28CF2DB}"/>
              </a:ext>
            </a:extLst>
          </p:cNvPr>
          <p:cNvPicPr>
            <a:picLocks noGrp="1" noChangeAspect="1"/>
          </p:cNvPicPr>
          <p:nvPr>
            <p:ph type="pic" sz="quarter" idx="13"/>
          </p:nvPr>
        </p:nvPicPr>
        <p:blipFill>
          <a:blip r:embed="rId3"/>
          <a:srcRect l="842" r="14619"/>
          <a:stretch>
            <a:fillRect/>
          </a:stretch>
        </p:blipFill>
        <p:spPr>
          <a:xfrm>
            <a:off x="20" y="1842182"/>
            <a:ext cx="5758152" cy="4546457"/>
          </a:xfrm>
        </p:spPr>
      </p:pic>
      <p:sp>
        <p:nvSpPr>
          <p:cNvPr id="4" name="Content Placeholder 3">
            <a:extLst>
              <a:ext uri="{FF2B5EF4-FFF2-40B4-BE49-F238E27FC236}">
                <a16:creationId xmlns:a16="http://schemas.microsoft.com/office/drawing/2014/main" id="{9F7FD1AD-BDA3-4567-44A9-14A54C6DB601}"/>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76142" y="377072"/>
            <a:ext cx="5558655" cy="5797484"/>
          </a:xfrm>
        </p:spPr>
        <p:txBody>
          <a:bodyPr>
            <a:normAutofit/>
          </a:bodyPr>
          <a:lstStyle/>
          <a:p>
            <a:pPr marL="0" indent="0">
              <a:spcBef>
                <a:spcPts val="2500"/>
              </a:spcBef>
              <a:buFont typeface="Arial" panose="020B0604020202020204" pitchFamily="34" charset="0"/>
              <a:buNone/>
            </a:pPr>
            <a:r>
              <a:rPr lang="en-US" sz="1400" b="1"/>
              <a:t>Foundational Skills in Grade 9</a:t>
            </a:r>
          </a:p>
          <a:p>
            <a:pPr marL="0" lvl="1" indent="0">
              <a:buFont typeface="Arial" panose="020B0604020202020204" pitchFamily="34" charset="0"/>
              <a:buNone/>
            </a:pPr>
            <a:r>
              <a:rPr lang="en-US" sz="1400"/>
              <a:t>Grade 9 introduces digital literacy, cybersecurity awareness, ethics, and citizenship as foundational skills.</a:t>
            </a:r>
          </a:p>
          <a:p>
            <a:pPr marL="0" indent="0">
              <a:spcBef>
                <a:spcPts val="2500"/>
              </a:spcBef>
              <a:buFont typeface="Arial" panose="020B0604020202020204" pitchFamily="34" charset="0"/>
              <a:buNone/>
            </a:pPr>
            <a:r>
              <a:rPr lang="en-US" sz="1400" b="1"/>
              <a:t>Intermediate Cybersecurity in Grade 10</a:t>
            </a:r>
          </a:p>
          <a:p>
            <a:pPr marL="0" lvl="1" indent="0">
              <a:buFont typeface="Arial" panose="020B0604020202020204" pitchFamily="34" charset="0"/>
              <a:buNone/>
            </a:pPr>
            <a:r>
              <a:rPr lang="en-US" sz="1400"/>
              <a:t>Grade 10 focuses on networking fundamentals, operating systems, and basic security principles.</a:t>
            </a:r>
          </a:p>
          <a:p>
            <a:pPr marL="0" indent="0">
              <a:spcBef>
                <a:spcPts val="2500"/>
              </a:spcBef>
              <a:buFont typeface="Arial" panose="020B0604020202020204" pitchFamily="34" charset="0"/>
              <a:buNone/>
            </a:pPr>
            <a:r>
              <a:rPr lang="en-US" sz="1400" b="1"/>
              <a:t>Applied Cybersecurity in Grade 11</a:t>
            </a:r>
          </a:p>
          <a:p>
            <a:pPr marL="0" lvl="1" indent="0">
              <a:buFont typeface="Arial" panose="020B0604020202020204" pitchFamily="34" charset="0"/>
              <a:buNone/>
            </a:pPr>
            <a:r>
              <a:rPr lang="en-US" sz="1400"/>
              <a:t>Grade 11 emphasizes applied operations with incident response, threat analysis, and cyber range simulations.</a:t>
            </a:r>
          </a:p>
          <a:p>
            <a:pPr marL="0" indent="0">
              <a:spcBef>
                <a:spcPts val="2500"/>
              </a:spcBef>
              <a:buFont typeface="Arial" panose="020B0604020202020204" pitchFamily="34" charset="0"/>
              <a:buNone/>
            </a:pPr>
            <a:r>
              <a:rPr lang="en-US" sz="1400" b="1"/>
              <a:t>Advanced Learning and Workforce Preparation</a:t>
            </a:r>
          </a:p>
          <a:p>
            <a:pPr marL="0" lvl="1" indent="0">
              <a:buFont typeface="Arial" panose="020B0604020202020204" pitchFamily="34" charset="0"/>
              <a:buNone/>
            </a:pPr>
            <a:r>
              <a:rPr lang="en-US" sz="1400"/>
              <a:t>Grade 12 involves capstone projects, internships, and apprenticeships linking to workforce opportunities.</a:t>
            </a:r>
          </a:p>
        </p:txBody>
      </p:sp>
      <p:sp>
        <p:nvSpPr>
          <p:cNvPr id="3" name="Footer Placeholder 2">
            <a:extLst>
              <a:ext uri="{FF2B5EF4-FFF2-40B4-BE49-F238E27FC236}">
                <a16:creationId xmlns:a16="http://schemas.microsoft.com/office/drawing/2014/main" id="{8DB6D62B-A2CE-AE46-9111-D170581D67F1}"/>
              </a:ext>
            </a:extLst>
          </p:cNvPr>
          <p:cNvSpPr>
            <a:spLocks noGrp="1"/>
          </p:cNvSpPr>
          <p:nvPr>
            <p:ph type="ftr" sz="quarter" idx="11"/>
          </p:nvPr>
        </p:nvSpPr>
        <p:spPr/>
        <p:txBody>
          <a:bodyPr/>
          <a:lstStyle/>
          <a:p>
            <a:r>
              <a:rPr lang="en-US"/>
              <a:t>Copyrighted by Carolina Justice and Cyber Academy 2026</a:t>
            </a:r>
          </a:p>
        </p:txBody>
      </p:sp>
    </p:spTree>
    <p:extLst>
      <p:ext uri="{BB962C8B-B14F-4D97-AF65-F5344CB8AC3E}">
        <p14:creationId xmlns:p14="http://schemas.microsoft.com/office/powerpoint/2010/main" val="10837776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C5C7C-9CA2-6B10-393F-E53C54133782}"/>
              </a:ext>
            </a:extLst>
          </p:cNvPr>
          <p:cNvSpPr>
            <a:spLocks noGrp="1"/>
          </p:cNvSpPr>
          <p:nvPr>
            <p:ph type="ctrTitle"/>
          </p:nvPr>
        </p:nvSpPr>
        <p:spPr>
          <a:xfrm>
            <a:off x="512724" y="1480212"/>
            <a:ext cx="3918954" cy="2273637"/>
          </a:xfrm>
        </p:spPr>
        <p:txBody>
          <a:bodyPr anchor="b">
            <a:normAutofit/>
          </a:bodyPr>
          <a:lstStyle/>
          <a:p>
            <a:r>
              <a:rPr lang="en-US"/>
              <a:t>Credentials and Workforce Signals</a:t>
            </a:r>
          </a:p>
        </p:txBody>
      </p:sp>
      <p:pic>
        <p:nvPicPr>
          <p:cNvPr id="4" name="Picture 3" descr="Cell towers">
            <a:extLst>
              <a:ext uri="{FF2B5EF4-FFF2-40B4-BE49-F238E27FC236}">
                <a16:creationId xmlns:a16="http://schemas.microsoft.com/office/drawing/2014/main" id="{D3F0DEC0-A7AE-CD02-54C5-6A757FB1AE13}"/>
              </a:ext>
            </a:extLst>
          </p:cNvPr>
          <p:cNvPicPr>
            <a:picLocks noChangeAspect="1"/>
          </p:cNvPicPr>
          <p:nvPr/>
        </p:nvPicPr>
        <p:blipFill>
          <a:blip r:embed="rId3"/>
          <a:srcRect l="18463" r="-1" b="-1"/>
          <a:stretch>
            <a:fillRect/>
          </a:stretch>
        </p:blipFill>
        <p:spPr>
          <a:xfrm>
            <a:off x="4958748" y="465265"/>
            <a:ext cx="7240587" cy="5927467"/>
          </a:xfrm>
          <a:prstGeom prst="rect">
            <a:avLst/>
          </a:prstGeom>
          <a:noFill/>
        </p:spPr>
      </p:pic>
      <p:sp>
        <p:nvSpPr>
          <p:cNvPr id="3" name="Footer Placeholder 2">
            <a:extLst>
              <a:ext uri="{FF2B5EF4-FFF2-40B4-BE49-F238E27FC236}">
                <a16:creationId xmlns:a16="http://schemas.microsoft.com/office/drawing/2014/main" id="{0ACFA37D-F3E0-5386-ACAF-4736A3EC09E0}"/>
              </a:ext>
            </a:extLst>
          </p:cNvPr>
          <p:cNvSpPr>
            <a:spLocks noGrp="1"/>
          </p:cNvSpPr>
          <p:nvPr>
            <p:ph type="ftr" sz="quarter" idx="11"/>
          </p:nvPr>
        </p:nvSpPr>
        <p:spPr/>
        <p:txBody>
          <a:bodyPr/>
          <a:lstStyle/>
          <a:p>
            <a:r>
              <a:rPr lang="en-US"/>
              <a:t>Copyrighted by Carolina Justice and Cyber Academy 2026</a:t>
            </a:r>
          </a:p>
        </p:txBody>
      </p:sp>
    </p:spTree>
    <p:extLst>
      <p:ext uri="{BB962C8B-B14F-4D97-AF65-F5344CB8AC3E}">
        <p14:creationId xmlns:p14="http://schemas.microsoft.com/office/powerpoint/2010/main" val="22783432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6A580-38EB-51E4-63F4-C06AC1B7D35F}"/>
              </a:ext>
            </a:extLst>
          </p:cNvPr>
          <p:cNvSpPr>
            <a:spLocks noGrp="1"/>
          </p:cNvSpPr>
          <p:nvPr>
            <p:ph type="title"/>
          </p:nvPr>
        </p:nvSpPr>
        <p:spPr>
          <a:xfrm>
            <a:off x="457199" y="377072"/>
            <a:ext cx="4958078" cy="1225485"/>
          </a:xfrm>
        </p:spPr>
        <p:txBody>
          <a:bodyPr anchor="t">
            <a:normAutofit/>
          </a:bodyPr>
          <a:lstStyle/>
          <a:p>
            <a:r>
              <a:rPr lang="en-US"/>
              <a:t>Embedded Industry-Recognized Credentials</a:t>
            </a:r>
          </a:p>
        </p:txBody>
      </p:sp>
      <p:pic>
        <p:nvPicPr>
          <p:cNvPr id="5" name="Content Placeholder 4" descr="shot of word graduation">
            <a:extLst>
              <a:ext uri="{FF2B5EF4-FFF2-40B4-BE49-F238E27FC236}">
                <a16:creationId xmlns:a16="http://schemas.microsoft.com/office/drawing/2014/main" id="{AEA47E56-21D7-4A8C-B565-22E1F28B1C17}"/>
              </a:ext>
            </a:extLst>
          </p:cNvPr>
          <p:cNvPicPr>
            <a:picLocks noGrp="1" noChangeAspect="1"/>
          </p:cNvPicPr>
          <p:nvPr>
            <p:ph type="pic" sz="quarter" idx="13"/>
          </p:nvPr>
        </p:nvPicPr>
        <p:blipFill>
          <a:blip r:embed="rId3"/>
          <a:srcRect l="15777"/>
          <a:stretch>
            <a:fillRect/>
          </a:stretch>
        </p:blipFill>
        <p:spPr>
          <a:xfrm>
            <a:off x="20" y="1842182"/>
            <a:ext cx="5758152" cy="4546457"/>
          </a:xfrm>
        </p:spPr>
      </p:pic>
      <p:sp>
        <p:nvSpPr>
          <p:cNvPr id="4" name="Content Placeholder 3">
            <a:extLst>
              <a:ext uri="{FF2B5EF4-FFF2-40B4-BE49-F238E27FC236}">
                <a16:creationId xmlns:a16="http://schemas.microsoft.com/office/drawing/2014/main" id="{D9054963-9041-63D3-2F9E-4637B7142BD3}"/>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76142" y="377072"/>
            <a:ext cx="5558655" cy="5797484"/>
          </a:xfrm>
        </p:spPr>
        <p:txBody>
          <a:bodyPr>
            <a:normAutofit/>
          </a:bodyPr>
          <a:lstStyle/>
          <a:p>
            <a:pPr marL="0" indent="0">
              <a:spcBef>
                <a:spcPts val="2500"/>
              </a:spcBef>
              <a:buFont typeface="Arial" panose="020B0604020202020204" pitchFamily="34" charset="0"/>
              <a:buNone/>
            </a:pPr>
            <a:r>
              <a:rPr lang="en-US" sz="1400" b="1"/>
              <a:t>Integration of Credentials</a:t>
            </a:r>
          </a:p>
          <a:p>
            <a:pPr marL="0" lvl="1" indent="0">
              <a:buFont typeface="Arial" panose="020B0604020202020204" pitchFamily="34" charset="0"/>
              <a:buNone/>
            </a:pPr>
            <a:r>
              <a:rPr lang="en-US" sz="1400"/>
              <a:t>Credentials like CompTIA and FEMA ICS are embedded in coursework, not treated as separate add-ons, ensuring relevance.</a:t>
            </a:r>
          </a:p>
          <a:p>
            <a:pPr marL="0" indent="0">
              <a:spcBef>
                <a:spcPts val="2500"/>
              </a:spcBef>
              <a:buFont typeface="Arial" panose="020B0604020202020204" pitchFamily="34" charset="0"/>
              <a:buNone/>
            </a:pPr>
            <a:r>
              <a:rPr lang="en-US" sz="1400" b="1"/>
              <a:t>Signals of Readiness</a:t>
            </a:r>
          </a:p>
          <a:p>
            <a:pPr marL="0" lvl="1" indent="0">
              <a:buFont typeface="Arial" panose="020B0604020202020204" pitchFamily="34" charset="0"/>
              <a:buNone/>
            </a:pPr>
            <a:r>
              <a:rPr lang="en-US" sz="1400"/>
              <a:t>These credentials provide tangible proof of skills that employers and institutions recognize and value.</a:t>
            </a:r>
          </a:p>
          <a:p>
            <a:pPr marL="0" indent="0">
              <a:spcBef>
                <a:spcPts val="2500"/>
              </a:spcBef>
              <a:buFont typeface="Arial" panose="020B0604020202020204" pitchFamily="34" charset="0"/>
              <a:buNone/>
            </a:pPr>
            <a:r>
              <a:rPr lang="en-US" sz="1400" b="1"/>
              <a:t>Motivation and Career Clarity</a:t>
            </a:r>
          </a:p>
          <a:p>
            <a:pPr marL="0" lvl="1" indent="0">
              <a:buFont typeface="Arial" panose="020B0604020202020204" pitchFamily="34" charset="0"/>
              <a:buNone/>
            </a:pPr>
            <a:r>
              <a:rPr lang="en-US" sz="1400"/>
              <a:t>Earning credentials motivates students and builds confidence, providing clarity for career paths and education.</a:t>
            </a:r>
          </a:p>
          <a:p>
            <a:pPr marL="0" indent="0">
              <a:spcBef>
                <a:spcPts val="2500"/>
              </a:spcBef>
              <a:buFont typeface="Arial" panose="020B0604020202020204" pitchFamily="34" charset="0"/>
              <a:buNone/>
            </a:pPr>
            <a:r>
              <a:rPr lang="en-US" sz="1400" b="1"/>
              <a:t>Strengthening Partnerships</a:t>
            </a:r>
          </a:p>
          <a:p>
            <a:pPr marL="0" lvl="1" indent="0">
              <a:buFont typeface="Arial" panose="020B0604020202020204" pitchFamily="34" charset="0"/>
              <a:buNone/>
            </a:pPr>
            <a:r>
              <a:rPr lang="en-US" sz="1400"/>
              <a:t>Credentials foster collaboration between education, industry, and government to align skills with workforce needs.</a:t>
            </a:r>
          </a:p>
        </p:txBody>
      </p:sp>
      <p:sp>
        <p:nvSpPr>
          <p:cNvPr id="3" name="Footer Placeholder 2">
            <a:extLst>
              <a:ext uri="{FF2B5EF4-FFF2-40B4-BE49-F238E27FC236}">
                <a16:creationId xmlns:a16="http://schemas.microsoft.com/office/drawing/2014/main" id="{1F2C4EA4-2534-B3C8-A86E-F43BBDB1F05B}"/>
              </a:ext>
            </a:extLst>
          </p:cNvPr>
          <p:cNvSpPr>
            <a:spLocks noGrp="1"/>
          </p:cNvSpPr>
          <p:nvPr>
            <p:ph type="ftr" sz="quarter" idx="11"/>
          </p:nvPr>
        </p:nvSpPr>
        <p:spPr/>
        <p:txBody>
          <a:bodyPr/>
          <a:lstStyle/>
          <a:p>
            <a:r>
              <a:rPr lang="en-US"/>
              <a:t>Copyrighted by Carolina Justice and Cyber Academy 2026</a:t>
            </a:r>
          </a:p>
        </p:txBody>
      </p:sp>
    </p:spTree>
    <p:extLst>
      <p:ext uri="{BB962C8B-B14F-4D97-AF65-F5344CB8AC3E}">
        <p14:creationId xmlns:p14="http://schemas.microsoft.com/office/powerpoint/2010/main" val="9525555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B020C-8935-4889-982A-CB629663EF31}"/>
              </a:ext>
            </a:extLst>
          </p:cNvPr>
          <p:cNvSpPr>
            <a:spLocks noGrp="1"/>
          </p:cNvSpPr>
          <p:nvPr>
            <p:ph type="title"/>
          </p:nvPr>
        </p:nvSpPr>
        <p:spPr>
          <a:xfrm>
            <a:off x="457200" y="2968607"/>
            <a:ext cx="8932653" cy="3450568"/>
          </a:xfrm>
        </p:spPr>
        <p:txBody>
          <a:bodyPr anchor="b">
            <a:normAutofit/>
          </a:bodyPr>
          <a:lstStyle/>
          <a:p>
            <a:r>
              <a:rPr lang="en-US"/>
              <a:t>Student-Centered Design</a:t>
            </a:r>
          </a:p>
        </p:txBody>
      </p:sp>
      <p:sp>
        <p:nvSpPr>
          <p:cNvPr id="3" name="Footer Placeholder 2">
            <a:extLst>
              <a:ext uri="{FF2B5EF4-FFF2-40B4-BE49-F238E27FC236}">
                <a16:creationId xmlns:a16="http://schemas.microsoft.com/office/drawing/2014/main" id="{490CFC9A-C4A6-44D5-01A7-9C113C92D85A}"/>
              </a:ext>
            </a:extLst>
          </p:cNvPr>
          <p:cNvSpPr>
            <a:spLocks noGrp="1"/>
          </p:cNvSpPr>
          <p:nvPr>
            <p:ph type="ftr" sz="quarter" idx="11"/>
          </p:nvPr>
        </p:nvSpPr>
        <p:spPr/>
        <p:txBody>
          <a:bodyPr/>
          <a:lstStyle/>
          <a:p>
            <a:r>
              <a:rPr lang="en-US"/>
              <a:t>Copyrighted by Carolina Justice and Cyber Academy 2026</a:t>
            </a:r>
          </a:p>
        </p:txBody>
      </p:sp>
    </p:spTree>
    <p:extLst>
      <p:ext uri="{BB962C8B-B14F-4D97-AF65-F5344CB8AC3E}">
        <p14:creationId xmlns:p14="http://schemas.microsoft.com/office/powerpoint/2010/main" val="3913193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60C40-3C01-FF69-0439-9D0FC74C826C}"/>
              </a:ext>
            </a:extLst>
          </p:cNvPr>
          <p:cNvSpPr>
            <a:spLocks noGrp="1"/>
          </p:cNvSpPr>
          <p:nvPr>
            <p:ph type="title"/>
          </p:nvPr>
        </p:nvSpPr>
        <p:spPr>
          <a:xfrm>
            <a:off x="457199" y="377072"/>
            <a:ext cx="4958078" cy="1225485"/>
          </a:xfrm>
        </p:spPr>
        <p:txBody>
          <a:bodyPr anchor="t">
            <a:normAutofit/>
          </a:bodyPr>
          <a:lstStyle/>
          <a:p>
            <a:r>
              <a:rPr lang="en-US"/>
              <a:t>Student Persona Case Study</a:t>
            </a:r>
          </a:p>
        </p:txBody>
      </p:sp>
      <p:pic>
        <p:nvPicPr>
          <p:cNvPr id="5" name="Content Placeholder 4" descr="[size=12] Graduated students all around the world [/size]  [url=http://www.istockphoto.com/search/lightbox/4384066#247f948][img] http://goo.gl/MXqcb[/img][/url]  [url=http://www.istockphoto.com/search/lightbox/12807596#1e398fe7][img]http://goo.gl/CiEFc[/img][/url]  [url=http://www.istockphoto.com/search/lightbox/10732031#1fe17be1][img] http://goo.gl/XkTJi[/img][/url]  [url=http://www.istockphoto.com/search/lightbox/12668632#b15145e][img] http://goo.gl/8dZgK[/img][/url]  [img]http://goo.gl/Ioj7f[/img]">
            <a:extLst>
              <a:ext uri="{FF2B5EF4-FFF2-40B4-BE49-F238E27FC236}">
                <a16:creationId xmlns:a16="http://schemas.microsoft.com/office/drawing/2014/main" id="{B201B7A7-D0A3-423F-9ACC-B23C67878CA0}"/>
              </a:ext>
            </a:extLst>
          </p:cNvPr>
          <p:cNvPicPr>
            <a:picLocks noGrp="1" noChangeAspect="1"/>
          </p:cNvPicPr>
          <p:nvPr>
            <p:ph type="pic" sz="quarter" idx="13"/>
          </p:nvPr>
        </p:nvPicPr>
        <p:blipFill>
          <a:blip r:embed="rId3"/>
          <a:srcRect l="11873" r="2323" b="2"/>
          <a:stretch>
            <a:fillRect/>
          </a:stretch>
        </p:blipFill>
        <p:spPr>
          <a:xfrm>
            <a:off x="20" y="1842182"/>
            <a:ext cx="5758152" cy="4546457"/>
          </a:xfrm>
        </p:spPr>
      </p:pic>
      <p:sp>
        <p:nvSpPr>
          <p:cNvPr id="4" name="Content Placeholder 3">
            <a:extLst>
              <a:ext uri="{FF2B5EF4-FFF2-40B4-BE49-F238E27FC236}">
                <a16:creationId xmlns:a16="http://schemas.microsoft.com/office/drawing/2014/main" id="{D06519C9-FDB0-B9E4-A532-520F8FB7AF7F}"/>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76142" y="377072"/>
            <a:ext cx="5558655" cy="5797484"/>
          </a:xfrm>
        </p:spPr>
        <p:txBody>
          <a:bodyPr>
            <a:normAutofit/>
          </a:bodyPr>
          <a:lstStyle/>
          <a:p>
            <a:pPr marL="0" indent="0">
              <a:spcBef>
                <a:spcPts val="2500"/>
              </a:spcBef>
              <a:buFont typeface="Arial" panose="020B0604020202020204" pitchFamily="34" charset="0"/>
              <a:buNone/>
            </a:pPr>
            <a:r>
              <a:rPr lang="en-US" sz="1400" b="1"/>
              <a:t>Learner Profile and Interest</a:t>
            </a:r>
          </a:p>
          <a:p>
            <a:pPr marL="0" lvl="1" indent="0">
              <a:buFont typeface="Arial" panose="020B0604020202020204" pitchFamily="34" charset="0"/>
              <a:buNone/>
            </a:pPr>
            <a:r>
              <a:rPr lang="en-US" sz="1400"/>
              <a:t>The student persona illustrates a typical learner interested in technology with limited cybersecurity experience initially.</a:t>
            </a:r>
          </a:p>
          <a:p>
            <a:pPr marL="0" indent="0">
              <a:spcBef>
                <a:spcPts val="2500"/>
              </a:spcBef>
              <a:buFont typeface="Arial" panose="020B0604020202020204" pitchFamily="34" charset="0"/>
              <a:buNone/>
            </a:pPr>
            <a:r>
              <a:rPr lang="en-US" sz="1400" b="1"/>
              <a:t>Learning Pathway and Growth</a:t>
            </a:r>
          </a:p>
          <a:p>
            <a:pPr marL="0" lvl="1" indent="0">
              <a:buFont typeface="Arial" panose="020B0604020202020204" pitchFamily="34" charset="0"/>
              <a:buNone/>
            </a:pPr>
            <a:r>
              <a:rPr lang="en-US" sz="1400"/>
              <a:t>The case study follows the student’s progression through foundational skills, certifications, and advanced coursework.</a:t>
            </a:r>
          </a:p>
          <a:p>
            <a:pPr marL="0" indent="0">
              <a:spcBef>
                <a:spcPts val="2500"/>
              </a:spcBef>
              <a:buFont typeface="Arial" panose="020B0604020202020204" pitchFamily="34" charset="0"/>
              <a:buNone/>
            </a:pPr>
            <a:r>
              <a:rPr lang="en-US" sz="1400" b="1"/>
              <a:t>Career Aspirations</a:t>
            </a:r>
          </a:p>
          <a:p>
            <a:pPr marL="0" lvl="1" indent="0">
              <a:buFont typeface="Arial" panose="020B0604020202020204" pitchFamily="34" charset="0"/>
              <a:buNone/>
            </a:pPr>
            <a:r>
              <a:rPr lang="en-US" sz="1400"/>
              <a:t>The persona’s career goals include roles like Security Operations Center analyst and digital forensics technician.</a:t>
            </a:r>
          </a:p>
          <a:p>
            <a:pPr marL="0" indent="0">
              <a:spcBef>
                <a:spcPts val="2500"/>
              </a:spcBef>
              <a:buFont typeface="Arial" panose="020B0604020202020204" pitchFamily="34" charset="0"/>
              <a:buNone/>
            </a:pPr>
            <a:r>
              <a:rPr lang="en-US" sz="1400" b="1"/>
              <a:t>Support and Inclusion</a:t>
            </a:r>
          </a:p>
          <a:p>
            <a:pPr marL="0" lvl="1" indent="0">
              <a:buFont typeface="Arial" panose="020B0604020202020204" pitchFamily="34" charset="0"/>
              <a:buNone/>
            </a:pPr>
            <a:r>
              <a:rPr lang="en-US" sz="1400"/>
              <a:t>The narrative highlights support systems, motivation, identity development, and inclusivity for underrepresented students.</a:t>
            </a:r>
          </a:p>
        </p:txBody>
      </p:sp>
      <p:sp>
        <p:nvSpPr>
          <p:cNvPr id="3" name="Footer Placeholder 2">
            <a:extLst>
              <a:ext uri="{FF2B5EF4-FFF2-40B4-BE49-F238E27FC236}">
                <a16:creationId xmlns:a16="http://schemas.microsoft.com/office/drawing/2014/main" id="{00252DAE-A630-2DA0-6BB2-9BBF759E4FE7}"/>
              </a:ext>
            </a:extLst>
          </p:cNvPr>
          <p:cNvSpPr>
            <a:spLocks noGrp="1"/>
          </p:cNvSpPr>
          <p:nvPr>
            <p:ph type="ftr" sz="quarter" idx="11"/>
          </p:nvPr>
        </p:nvSpPr>
        <p:spPr/>
        <p:txBody>
          <a:bodyPr/>
          <a:lstStyle/>
          <a:p>
            <a:r>
              <a:rPr lang="en-US"/>
              <a:t>Copyrighted by Carolina Justice and Cyber Academy 2026</a:t>
            </a:r>
          </a:p>
        </p:txBody>
      </p:sp>
    </p:spTree>
    <p:extLst>
      <p:ext uri="{BB962C8B-B14F-4D97-AF65-F5344CB8AC3E}">
        <p14:creationId xmlns:p14="http://schemas.microsoft.com/office/powerpoint/2010/main" val="39632505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10"/>
          <p:cNvSpPr txBox="1">
            <a:spLocks noGrp="1"/>
          </p:cNvSpPr>
          <p:nvPr>
            <p:ph type="title"/>
          </p:nvPr>
        </p:nvSpPr>
        <p:spPr>
          <a:xfrm>
            <a:off x="4632168" y="474177"/>
            <a:ext cx="6950232" cy="932688"/>
          </a:xfrm>
          <a:prstGeom prst="rect">
            <a:avLst/>
          </a:prstGeom>
          <a:noFill/>
          <a:ln>
            <a:noFill/>
          </a:ln>
        </p:spPr>
        <p:txBody>
          <a:bodyPr spcFirstLastPara="1" wrap="square" lIns="91425" tIns="45700" rIns="91425" bIns="45700" anchor="b" anchorCtr="0">
            <a:normAutofit/>
          </a:bodyPr>
          <a:lstStyle/>
          <a:p>
            <a:pPr marL="0" lvl="0" indent="0" algn="l" rtl="0">
              <a:lnSpc>
                <a:spcPct val="95000"/>
              </a:lnSpc>
              <a:spcBef>
                <a:spcPts val="0"/>
              </a:spcBef>
              <a:spcAft>
                <a:spcPts val="0"/>
              </a:spcAft>
              <a:buClr>
                <a:schemeClr val="dk1"/>
              </a:buClr>
              <a:buSzPts val="2800"/>
              <a:buFont typeface="Arial"/>
              <a:buNone/>
            </a:pPr>
            <a:r>
              <a:rPr lang="en-US" dirty="0"/>
              <a:t>Student Engagement and Interactive Design</a:t>
            </a:r>
            <a:endParaRPr dirty="0"/>
          </a:p>
        </p:txBody>
      </p:sp>
      <p:pic>
        <p:nvPicPr>
          <p:cNvPr id="477" name="Google Shape;477;p10" descr="Business team brainstorming"/>
          <p:cNvPicPr preferRelativeResize="0">
            <a:picLocks noGrp="1"/>
          </p:cNvPicPr>
          <p:nvPr>
            <p:ph type="pic" idx="2"/>
          </p:nvPr>
        </p:nvPicPr>
        <p:blipFill rotWithShape="1">
          <a:blip r:embed="rId3">
            <a:alphaModFix/>
          </a:blip>
          <a:srcRect l="40423" r="20417" b="-2"/>
          <a:stretch/>
        </p:blipFill>
        <p:spPr>
          <a:xfrm>
            <a:off x="20" y="1"/>
            <a:ext cx="4023340" cy="6858000"/>
          </a:xfrm>
          <a:prstGeom prst="rect">
            <a:avLst/>
          </a:prstGeom>
          <a:blipFill rotWithShape="1">
            <a:blip r:embed="rId4">
              <a:alphaModFix amt="60000"/>
            </a:blip>
            <a:stretch>
              <a:fillRect/>
            </a:stretch>
          </a:blipFill>
          <a:ln>
            <a:noFill/>
          </a:ln>
        </p:spPr>
      </p:pic>
      <p:sp>
        <p:nvSpPr>
          <p:cNvPr id="478" name="Google Shape;478;p10"/>
          <p:cNvSpPr txBox="1">
            <a:spLocks noGrp="1"/>
          </p:cNvSpPr>
          <p:nvPr>
            <p:ph type="body" idx="1"/>
          </p:nvPr>
        </p:nvSpPr>
        <p:spPr>
          <a:xfrm>
            <a:off x="4632168" y="1627632"/>
            <a:ext cx="6950232" cy="4686224"/>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chemeClr val="dk1"/>
              </a:buClr>
              <a:buSzPts val="1400"/>
              <a:buFont typeface="Arial"/>
              <a:buNone/>
            </a:pPr>
            <a:r>
              <a:rPr lang="en-US" b="1" dirty="0"/>
              <a:t>Live Polling for Challenges</a:t>
            </a:r>
            <a:endParaRPr dirty="0"/>
          </a:p>
          <a:p>
            <a:pPr marL="0" lvl="1" indent="0" algn="l" rtl="0">
              <a:lnSpc>
                <a:spcPct val="120000"/>
              </a:lnSpc>
              <a:spcBef>
                <a:spcPts val="500"/>
              </a:spcBef>
              <a:spcAft>
                <a:spcPts val="0"/>
              </a:spcAft>
              <a:buClr>
                <a:schemeClr val="dk1"/>
              </a:buClr>
              <a:buSzPts val="1400"/>
              <a:buFont typeface="Arial"/>
              <a:buNone/>
            </a:pPr>
            <a:r>
              <a:rPr lang="en-US" dirty="0"/>
              <a:t>Live polling engages students by aligning with regional workforce challenges and encouraging real-time participation.</a:t>
            </a:r>
            <a:endParaRPr dirty="0"/>
          </a:p>
          <a:p>
            <a:pPr marL="0" lvl="0" indent="0" algn="l" rtl="0">
              <a:lnSpc>
                <a:spcPct val="120000"/>
              </a:lnSpc>
              <a:spcBef>
                <a:spcPts val="2500"/>
              </a:spcBef>
              <a:spcAft>
                <a:spcPts val="0"/>
              </a:spcAft>
              <a:buClr>
                <a:schemeClr val="dk1"/>
              </a:buClr>
              <a:buSzPts val="1400"/>
              <a:buFont typeface="Arial"/>
              <a:buNone/>
            </a:pPr>
            <a:r>
              <a:rPr lang="en-US" b="1" dirty="0"/>
              <a:t>Hands-On Microsimulation</a:t>
            </a:r>
            <a:endParaRPr dirty="0"/>
          </a:p>
          <a:p>
            <a:pPr marL="0" lvl="1" indent="0" algn="l" rtl="0">
              <a:lnSpc>
                <a:spcPct val="120000"/>
              </a:lnSpc>
              <a:spcBef>
                <a:spcPts val="500"/>
              </a:spcBef>
              <a:spcAft>
                <a:spcPts val="0"/>
              </a:spcAft>
              <a:buClr>
                <a:schemeClr val="dk1"/>
              </a:buClr>
              <a:buSzPts val="1400"/>
              <a:buFont typeface="Arial"/>
              <a:buNone/>
            </a:pPr>
            <a:r>
              <a:rPr lang="en-US" dirty="0"/>
              <a:t>Microsimulation maps cyber incidents to work roles, fostering experiential learning in a practical context.</a:t>
            </a:r>
            <a:endParaRPr dirty="0"/>
          </a:p>
          <a:p>
            <a:pPr marL="0" lvl="0" indent="0" algn="l" rtl="0">
              <a:lnSpc>
                <a:spcPct val="120000"/>
              </a:lnSpc>
              <a:spcBef>
                <a:spcPts val="2500"/>
              </a:spcBef>
              <a:spcAft>
                <a:spcPts val="0"/>
              </a:spcAft>
              <a:buClr>
                <a:schemeClr val="dk1"/>
              </a:buClr>
              <a:buSzPts val="1400"/>
              <a:buFont typeface="Arial"/>
              <a:buNone/>
            </a:pPr>
            <a:r>
              <a:rPr lang="en-US" b="1" dirty="0"/>
              <a:t>Interactive Q&amp;A Discussion</a:t>
            </a:r>
            <a:endParaRPr dirty="0"/>
          </a:p>
          <a:p>
            <a:pPr marL="0" lvl="1" indent="0" algn="l" rtl="0">
              <a:lnSpc>
                <a:spcPct val="120000"/>
              </a:lnSpc>
              <a:spcBef>
                <a:spcPts val="500"/>
              </a:spcBef>
              <a:spcAft>
                <a:spcPts val="0"/>
              </a:spcAft>
              <a:buClr>
                <a:schemeClr val="dk1"/>
              </a:buClr>
              <a:buSzPts val="1400"/>
              <a:buFont typeface="Arial"/>
              <a:buNone/>
            </a:pPr>
            <a:r>
              <a:rPr lang="en-US" dirty="0"/>
              <a:t>Interactive Q&amp;A sessions allow </a:t>
            </a:r>
            <a:r>
              <a:rPr lang="en-US" dirty="0" err="1"/>
              <a:t>studemts</a:t>
            </a:r>
            <a:r>
              <a:rPr lang="en-US" dirty="0"/>
              <a:t> to discuss barriers and share insights for implementation.</a:t>
            </a:r>
            <a:endParaRPr dirty="0"/>
          </a:p>
          <a:p>
            <a:pPr marL="0" lvl="0" indent="0" algn="l" rtl="0">
              <a:lnSpc>
                <a:spcPct val="120000"/>
              </a:lnSpc>
              <a:spcBef>
                <a:spcPts val="2500"/>
              </a:spcBef>
              <a:spcAft>
                <a:spcPts val="0"/>
              </a:spcAft>
              <a:buClr>
                <a:schemeClr val="dk1"/>
              </a:buClr>
              <a:buSzPts val="1400"/>
              <a:buFont typeface="Arial"/>
              <a:buNone/>
            </a:pPr>
            <a:r>
              <a:rPr lang="en-US" b="1" dirty="0"/>
              <a:t>Collaborative Design Sprint</a:t>
            </a:r>
            <a:endParaRPr dirty="0"/>
          </a:p>
          <a:p>
            <a:pPr marL="0" lvl="1" indent="0" algn="l" rtl="0">
              <a:lnSpc>
                <a:spcPct val="120000"/>
              </a:lnSpc>
              <a:spcBef>
                <a:spcPts val="500"/>
              </a:spcBef>
              <a:spcAft>
                <a:spcPts val="0"/>
              </a:spcAft>
              <a:buClr>
                <a:schemeClr val="dk1"/>
              </a:buClr>
              <a:buSzPts val="1400"/>
              <a:buFont typeface="Arial"/>
              <a:buNone/>
            </a:pPr>
            <a:r>
              <a:rPr lang="en-US" dirty="0"/>
              <a:t>Design sprints encourage attendees to collaboratively sketch pathway models, promoting active problem-solving.</a:t>
            </a:r>
            <a:endParaRPr dirty="0"/>
          </a:p>
        </p:txBody>
      </p:sp>
      <p:sp>
        <p:nvSpPr>
          <p:cNvPr id="2" name="Footer Placeholder 1">
            <a:extLst>
              <a:ext uri="{FF2B5EF4-FFF2-40B4-BE49-F238E27FC236}">
                <a16:creationId xmlns:a16="http://schemas.microsoft.com/office/drawing/2014/main" id="{1CEB7E12-4B93-D60D-6430-E7A8C931E9F4}"/>
              </a:ext>
            </a:extLst>
          </p:cNvPr>
          <p:cNvSpPr>
            <a:spLocks noGrp="1"/>
          </p:cNvSpPr>
          <p:nvPr>
            <p:ph type="ftr" idx="11"/>
          </p:nvPr>
        </p:nvSpPr>
        <p:spPr/>
        <p:txBody>
          <a:bodyPr/>
          <a:lstStyle/>
          <a:p>
            <a:r>
              <a:rPr lang="en-US"/>
              <a:t>Copyrighted by Carolina Justice and Cyber Academy 2026</a:t>
            </a:r>
          </a:p>
        </p:txBody>
      </p:sp>
    </p:spTree>
    <p:extLst>
      <p:ext uri="{BB962C8B-B14F-4D97-AF65-F5344CB8AC3E}">
        <p14:creationId xmlns:p14="http://schemas.microsoft.com/office/powerpoint/2010/main" val="14457220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478"/>
                                        </p:tgtEl>
                                        <p:attrNameLst>
                                          <p:attrName>style.visibility</p:attrName>
                                        </p:attrNameLst>
                                      </p:cBhvr>
                                      <p:to>
                                        <p:strVal val="visible"/>
                                      </p:to>
                                    </p:set>
                                    <p:animEffect transition="in" filter="fade">
                                      <p:cBhvr>
                                        <p:cTn id="7" dur="250"/>
                                        <p:tgtEl>
                                          <p:spTgt spid="4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127"/>
        <p:cNvGrpSpPr/>
        <p:nvPr/>
      </p:nvGrpSpPr>
      <p:grpSpPr>
        <a:xfrm>
          <a:off x="0" y="0"/>
          <a:ext cx="0" cy="0"/>
          <a:chOff x="0" y="0"/>
          <a:chExt cx="0" cy="0"/>
        </a:xfrm>
      </p:grpSpPr>
      <p:pic>
        <p:nvPicPr>
          <p:cNvPr id="5128" name="Google Shape;5128;p724"/>
          <p:cNvPicPr preferRelativeResize="0"/>
          <p:nvPr/>
        </p:nvPicPr>
        <p:blipFill rotWithShape="1">
          <a:blip r:embed="rId3">
            <a:alphaModFix amt="32000"/>
          </a:blip>
          <a:srcRect l="40261" t="24576" r="8310" b="16131"/>
          <a:stretch/>
        </p:blipFill>
        <p:spPr>
          <a:xfrm>
            <a:off x="2209" y="0"/>
            <a:ext cx="12187833" cy="7652258"/>
          </a:xfrm>
          <a:prstGeom prst="rect">
            <a:avLst/>
          </a:prstGeom>
          <a:noFill/>
          <a:ln>
            <a:noFill/>
          </a:ln>
        </p:spPr>
      </p:pic>
      <p:sp>
        <p:nvSpPr>
          <p:cNvPr id="5129" name="Google Shape;5129;p724"/>
          <p:cNvSpPr txBox="1">
            <a:spLocks noGrp="1"/>
          </p:cNvSpPr>
          <p:nvPr>
            <p:ph type="title"/>
          </p:nvPr>
        </p:nvSpPr>
        <p:spPr>
          <a:xfrm>
            <a:off x="1363980" y="365125"/>
            <a:ext cx="9464040" cy="1325563"/>
          </a:xfrm>
          <a:prstGeom prst="rect">
            <a:avLst/>
          </a:prstGeom>
          <a:noFill/>
          <a:ln>
            <a:noFill/>
          </a:ln>
        </p:spPr>
        <p:txBody>
          <a:bodyPr spcFirstLastPara="1" wrap="square" lIns="85320" tIns="42660" rIns="85320" bIns="42660" anchor="ctr" anchorCtr="0">
            <a:noAutofit/>
          </a:bodyPr>
          <a:lstStyle/>
          <a:p>
            <a:r>
              <a:rPr lang="en-US" sz="5400">
                <a:latin typeface="Georgia"/>
              </a:rPr>
              <a:t>The Cognia Network</a:t>
            </a:r>
          </a:p>
        </p:txBody>
      </p:sp>
      <p:sp>
        <p:nvSpPr>
          <p:cNvPr id="5130" name="Google Shape;5130;p724"/>
          <p:cNvSpPr txBox="1"/>
          <p:nvPr/>
        </p:nvSpPr>
        <p:spPr>
          <a:xfrm>
            <a:off x="1004162" y="2227805"/>
            <a:ext cx="3621023" cy="2006679"/>
          </a:xfrm>
          <a:prstGeom prst="rect">
            <a:avLst/>
          </a:prstGeom>
          <a:noFill/>
          <a:ln>
            <a:noFill/>
          </a:ln>
        </p:spPr>
        <p:txBody>
          <a:bodyPr spcFirstLastPara="1" wrap="square" lIns="42660" tIns="42660" rIns="42660" bIns="42660" anchor="t" anchorCtr="0">
            <a:spAutoFit/>
          </a:bodyPr>
          <a:lstStyle/>
          <a:p>
            <a:pPr algn="ctr">
              <a:buClr>
                <a:srgbClr val="FF6D5F"/>
              </a:buClr>
              <a:buSzPts val="6200"/>
            </a:pPr>
            <a:r>
              <a:rPr lang="en-US" sz="7400">
                <a:solidFill>
                  <a:srgbClr val="FF6D5F"/>
                </a:solidFill>
                <a:latin typeface="Georgia"/>
                <a:sym typeface="Georgia"/>
              </a:rPr>
              <a:t>130</a:t>
            </a:r>
            <a:endParaRPr lang="en-US" sz="7400">
              <a:solidFill>
                <a:srgbClr val="70AD47"/>
              </a:solidFill>
              <a:latin typeface="Candara"/>
            </a:endParaRPr>
          </a:p>
          <a:p>
            <a:pPr algn="ctr">
              <a:buClr>
                <a:srgbClr val="1A1A1A"/>
              </a:buClr>
              <a:buSzPts val="1400"/>
            </a:pPr>
            <a:r>
              <a:rPr lang="en-US" sz="1650">
                <a:solidFill>
                  <a:srgbClr val="1A1A1A"/>
                </a:solidFill>
              </a:rPr>
              <a:t>years of knowledge and expertise</a:t>
            </a:r>
            <a:br>
              <a:rPr lang="en-US" sz="1650"/>
            </a:br>
            <a:r>
              <a:rPr lang="en-US" sz="1650">
                <a:solidFill>
                  <a:srgbClr val="1A1A1A"/>
                </a:solidFill>
              </a:rPr>
              <a:t> in continuous improvement</a:t>
            </a:r>
            <a:endParaRPr sz="1650"/>
          </a:p>
          <a:p>
            <a:pPr>
              <a:buClr>
                <a:schemeClr val="dk1"/>
              </a:buClr>
              <a:buSzPts val="1400"/>
            </a:pPr>
            <a:endParaRPr sz="1680">
              <a:solidFill>
                <a:srgbClr val="70AD47"/>
              </a:solidFill>
              <a:latin typeface="Candara"/>
              <a:ea typeface="Candara"/>
              <a:cs typeface="Candara"/>
              <a:sym typeface="Candara"/>
            </a:endParaRPr>
          </a:p>
        </p:txBody>
      </p:sp>
      <p:sp>
        <p:nvSpPr>
          <p:cNvPr id="5131" name="Google Shape;5131;p724"/>
          <p:cNvSpPr txBox="1"/>
          <p:nvPr/>
        </p:nvSpPr>
        <p:spPr>
          <a:xfrm>
            <a:off x="4800027" y="2272886"/>
            <a:ext cx="3289228" cy="1341882"/>
          </a:xfrm>
          <a:prstGeom prst="rect">
            <a:avLst/>
          </a:prstGeom>
          <a:noFill/>
          <a:ln>
            <a:noFill/>
          </a:ln>
        </p:spPr>
        <p:txBody>
          <a:bodyPr spcFirstLastPara="1" wrap="square" lIns="42660" tIns="42660" rIns="42660" bIns="42660" anchor="t" anchorCtr="0">
            <a:spAutoFit/>
          </a:bodyPr>
          <a:lstStyle/>
          <a:p>
            <a:pPr algn="ctr">
              <a:buClr>
                <a:srgbClr val="5B9BD5"/>
              </a:buClr>
              <a:buSzPts val="6200"/>
            </a:pPr>
            <a:r>
              <a:rPr lang="en-US" sz="6450">
                <a:solidFill>
                  <a:srgbClr val="FF6D5F"/>
                </a:solidFill>
                <a:latin typeface="Georgia"/>
                <a:ea typeface="Calibri"/>
                <a:cs typeface="Calibri"/>
                <a:sym typeface="Georgia"/>
              </a:rPr>
              <a:t>40,000</a:t>
            </a:r>
            <a:r>
              <a:rPr lang="en-US" sz="6450">
                <a:solidFill>
                  <a:srgbClr val="FF6D5F"/>
                </a:solidFill>
                <a:latin typeface="Calibri"/>
                <a:ea typeface="Calibri"/>
                <a:cs typeface="Calibri"/>
                <a:sym typeface="Calibri"/>
              </a:rPr>
              <a:t> </a:t>
            </a:r>
            <a:endParaRPr sz="6450"/>
          </a:p>
          <a:p>
            <a:pPr algn="ctr">
              <a:buClr>
                <a:srgbClr val="5B9BD5"/>
              </a:buClr>
              <a:buSzPts val="1400"/>
            </a:pPr>
            <a:r>
              <a:rPr lang="en-US" sz="1650">
                <a:solidFill>
                  <a:srgbClr val="1A1A1A"/>
                </a:solidFill>
              </a:rPr>
              <a:t>schools and systems</a:t>
            </a:r>
            <a:endParaRPr sz="1650">
              <a:solidFill>
                <a:srgbClr val="1A1A1A"/>
              </a:solidFill>
            </a:endParaRPr>
          </a:p>
        </p:txBody>
      </p:sp>
      <p:sp>
        <p:nvSpPr>
          <p:cNvPr id="5132" name="Google Shape;5132;p724"/>
          <p:cNvSpPr txBox="1"/>
          <p:nvPr/>
        </p:nvSpPr>
        <p:spPr>
          <a:xfrm>
            <a:off x="8089254" y="2227805"/>
            <a:ext cx="2558294" cy="1489614"/>
          </a:xfrm>
          <a:prstGeom prst="rect">
            <a:avLst/>
          </a:prstGeom>
          <a:noFill/>
          <a:ln>
            <a:noFill/>
          </a:ln>
        </p:spPr>
        <p:txBody>
          <a:bodyPr spcFirstLastPara="1" wrap="square" lIns="42660" tIns="42660" rIns="42660" bIns="42660" anchor="t" anchorCtr="0">
            <a:spAutoFit/>
          </a:bodyPr>
          <a:lstStyle/>
          <a:p>
            <a:pPr algn="ctr">
              <a:buClr>
                <a:srgbClr val="5B9BD5"/>
              </a:buClr>
              <a:buSzPts val="6200"/>
            </a:pPr>
            <a:r>
              <a:rPr lang="en-US" sz="7400" dirty="0">
                <a:solidFill>
                  <a:srgbClr val="FF6D5F"/>
                </a:solidFill>
                <a:latin typeface="Georgia"/>
                <a:ea typeface="Calibri"/>
                <a:cs typeface="Calibri"/>
                <a:sym typeface="Georgia"/>
              </a:rPr>
              <a:t>100+</a:t>
            </a:r>
            <a:endParaRPr lang="en-US" sz="7400" dirty="0">
              <a:solidFill>
                <a:srgbClr val="1A1A1A"/>
              </a:solidFill>
              <a:latin typeface="Calibri"/>
              <a:ea typeface="Calibri"/>
              <a:cs typeface="Calibri"/>
            </a:endParaRPr>
          </a:p>
          <a:p>
            <a:pPr algn="ctr">
              <a:buClr>
                <a:srgbClr val="5B9BD5"/>
              </a:buClr>
              <a:buSzPts val="1400"/>
            </a:pPr>
            <a:r>
              <a:rPr lang="en-US" sz="1650" dirty="0">
                <a:solidFill>
                  <a:srgbClr val="1A1A1A"/>
                </a:solidFill>
              </a:rPr>
              <a:t>countries</a:t>
            </a:r>
            <a:endParaRPr sz="1650" dirty="0">
              <a:solidFill>
                <a:srgbClr val="1A1A1A"/>
              </a:solidFill>
            </a:endParaRPr>
          </a:p>
        </p:txBody>
      </p:sp>
      <p:cxnSp>
        <p:nvCxnSpPr>
          <p:cNvPr id="5133" name="Google Shape;5133;p724"/>
          <p:cNvCxnSpPr/>
          <p:nvPr/>
        </p:nvCxnSpPr>
        <p:spPr>
          <a:xfrm>
            <a:off x="4625183" y="2247051"/>
            <a:ext cx="0" cy="2280212"/>
          </a:xfrm>
          <a:prstGeom prst="straightConnector1">
            <a:avLst/>
          </a:prstGeom>
          <a:noFill/>
          <a:ln w="9525" cap="flat" cmpd="sng">
            <a:solidFill>
              <a:srgbClr val="371D35"/>
            </a:solidFill>
            <a:prstDash val="solid"/>
            <a:miter lim="800000"/>
            <a:headEnd type="none" w="sm" len="sm"/>
            <a:tailEnd type="none" w="sm" len="sm"/>
          </a:ln>
        </p:spPr>
      </p:cxnSp>
      <p:cxnSp>
        <p:nvCxnSpPr>
          <p:cNvPr id="5134" name="Google Shape;5134;p724"/>
          <p:cNvCxnSpPr/>
          <p:nvPr/>
        </p:nvCxnSpPr>
        <p:spPr>
          <a:xfrm>
            <a:off x="8187350" y="2227806"/>
            <a:ext cx="0" cy="2280212"/>
          </a:xfrm>
          <a:prstGeom prst="straightConnector1">
            <a:avLst/>
          </a:prstGeom>
          <a:noFill/>
          <a:ln w="9525" cap="flat" cmpd="sng">
            <a:solidFill>
              <a:srgbClr val="371D35"/>
            </a:solidFill>
            <a:prstDash val="solid"/>
            <a:miter lim="800000"/>
            <a:headEnd type="none" w="sm" len="sm"/>
            <a:tailEnd type="none" w="sm" len="sm"/>
          </a:ln>
        </p:spPr>
      </p:cxnSp>
      <p:sp>
        <p:nvSpPr>
          <p:cNvPr id="5135" name="Google Shape;5135;p724"/>
          <p:cNvSpPr txBox="1"/>
          <p:nvPr/>
        </p:nvSpPr>
        <p:spPr>
          <a:xfrm>
            <a:off x="609600" y="5178016"/>
            <a:ext cx="10972798" cy="547818"/>
          </a:xfrm>
          <a:prstGeom prst="rect">
            <a:avLst/>
          </a:prstGeom>
          <a:noFill/>
          <a:ln>
            <a:noFill/>
          </a:ln>
        </p:spPr>
        <p:txBody>
          <a:bodyPr spcFirstLastPara="1" wrap="square" lIns="42660" tIns="42660" rIns="42660" bIns="42660" anchor="t" anchorCtr="0">
            <a:spAutoFit/>
          </a:bodyPr>
          <a:lstStyle/>
          <a:p>
            <a:pPr algn="ctr">
              <a:buClr>
                <a:srgbClr val="5B9BD5"/>
              </a:buClr>
              <a:buSzPts val="2500"/>
            </a:pPr>
            <a:r>
              <a:rPr lang="en-US" sz="3000">
                <a:solidFill>
                  <a:srgbClr val="1A1A1A"/>
                </a:solidFill>
              </a:rPr>
              <a:t>The world’s largest accreditation and improvement network</a:t>
            </a:r>
            <a:endParaRPr sz="1320"/>
          </a:p>
        </p:txBody>
      </p:sp>
      <p:sp>
        <p:nvSpPr>
          <p:cNvPr id="2" name="Footer Placeholder 1">
            <a:extLst>
              <a:ext uri="{FF2B5EF4-FFF2-40B4-BE49-F238E27FC236}">
                <a16:creationId xmlns:a16="http://schemas.microsoft.com/office/drawing/2014/main" id="{3EF585CD-9916-82C5-2B80-535A2464ED83}"/>
              </a:ext>
            </a:extLst>
          </p:cNvPr>
          <p:cNvSpPr>
            <a:spLocks noGrp="1"/>
          </p:cNvSpPr>
          <p:nvPr>
            <p:ph type="ftr" idx="11"/>
          </p:nvPr>
        </p:nvSpPr>
        <p:spPr/>
        <p:txBody>
          <a:bodyPr/>
          <a:lstStyle/>
          <a:p>
            <a:r>
              <a:rPr lang="en-US"/>
              <a:t>Copyrighted by Carolina Justice and Cyber Academy 2026</a:t>
            </a:r>
          </a:p>
        </p:txBody>
      </p:sp>
    </p:spTree>
    <p:extLst>
      <p:ext uri="{BB962C8B-B14F-4D97-AF65-F5344CB8AC3E}">
        <p14:creationId xmlns:p14="http://schemas.microsoft.com/office/powerpoint/2010/main" val="1388988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g3e3aae7b341_0_5"/>
          <p:cNvSpPr txBox="1">
            <a:spLocks noGrp="1"/>
          </p:cNvSpPr>
          <p:nvPr>
            <p:ph type="title"/>
          </p:nvPr>
        </p:nvSpPr>
        <p:spPr>
          <a:xfrm>
            <a:off x="68826" y="420780"/>
            <a:ext cx="7462685" cy="831491"/>
          </a:xfrm>
        </p:spPr>
        <p:txBody>
          <a:bodyPr spcFirstLastPara="1" wrap="square" lIns="91425" tIns="45700" rIns="91425" bIns="45700" anchor="ctr" anchorCtr="0">
            <a:normAutofit/>
          </a:bodyPr>
          <a:lstStyle/>
          <a:p>
            <a:pPr marL="0" lvl="0" indent="0" rtl="0">
              <a:spcBef>
                <a:spcPts val="0"/>
              </a:spcBef>
              <a:spcAft>
                <a:spcPts val="0"/>
              </a:spcAft>
              <a:buNone/>
            </a:pPr>
            <a:r>
              <a:rPr lang="en-US" dirty="0">
                <a:effectLst>
                  <a:outerShdw blurRad="38100" dist="38100" dir="2700000" algn="tl">
                    <a:srgbClr val="000000">
                      <a:alpha val="43137"/>
                    </a:srgbClr>
                  </a:outerShdw>
                </a:effectLst>
              </a:rPr>
              <a:t>Dr.Robert Brzenchek</a:t>
            </a:r>
          </a:p>
        </p:txBody>
      </p:sp>
      <p:sp>
        <p:nvSpPr>
          <p:cNvPr id="404" name="Google Shape;404;g3e3aae7b341_0_5"/>
          <p:cNvSpPr txBox="1">
            <a:spLocks noGrp="1"/>
          </p:cNvSpPr>
          <p:nvPr>
            <p:ph type="body" idx="4294967295"/>
          </p:nvPr>
        </p:nvSpPr>
        <p:spPr>
          <a:xfrm>
            <a:off x="0" y="1431715"/>
            <a:ext cx="7462684" cy="4352544"/>
          </a:xfrm>
        </p:spPr>
        <p:txBody>
          <a:bodyPr spcFirstLastPara="1" lIns="91425" tIns="45700" rIns="91425" bIns="45700" anchor="t" anchorCtr="0">
            <a:normAutofit lnSpcReduction="10000"/>
          </a:bodyPr>
          <a:lstStyle/>
          <a:p>
            <a:r>
              <a:rPr lang="en-US" b="1" dirty="0">
                <a:effectLst>
                  <a:outerShdw blurRad="38100" dist="38100" dir="2700000" algn="tl">
                    <a:srgbClr val="000000">
                      <a:alpha val="43137"/>
                    </a:srgbClr>
                  </a:outerShdw>
                </a:effectLst>
              </a:rPr>
              <a:t>Founder and School Leader</a:t>
            </a:r>
            <a:r>
              <a:rPr lang="en-US" dirty="0">
                <a:effectLst>
                  <a:outerShdw blurRad="38100" dist="38100" dir="2700000" algn="tl">
                    <a:srgbClr val="000000">
                      <a:alpha val="43137"/>
                    </a:srgbClr>
                  </a:outerShdw>
                </a:effectLst>
              </a:rPr>
              <a:t> of the </a:t>
            </a:r>
            <a:r>
              <a:rPr lang="en-US" b="1" dirty="0">
                <a:effectLst>
                  <a:outerShdw blurRad="38100" dist="38100" dir="2700000" algn="tl">
                    <a:srgbClr val="000000">
                      <a:alpha val="43137"/>
                    </a:srgbClr>
                  </a:outerShdw>
                </a:effectLst>
              </a:rPr>
              <a:t>Carolina Justice &amp; Cyber Academy (CJCA)</a:t>
            </a:r>
            <a:r>
              <a:rPr lang="en-US" dirty="0">
                <a:effectLst>
                  <a:outerShdw blurRad="38100" dist="38100" dir="2700000" algn="tl">
                    <a:srgbClr val="000000">
                      <a:alpha val="43137"/>
                    </a:srgbClr>
                  </a:outerShdw>
                </a:effectLst>
              </a:rPr>
              <a:t>, a South Carolina nonprofit focused on justice, cybersecurity, and workforce‑aligned education. </a:t>
            </a:r>
          </a:p>
          <a:p>
            <a:r>
              <a:rPr lang="en-US" b="1" dirty="0">
                <a:effectLst>
                  <a:outerShdw blurRad="38100" dist="38100" dir="2700000" algn="tl">
                    <a:srgbClr val="000000">
                      <a:alpha val="43137"/>
                    </a:srgbClr>
                  </a:outerShdw>
                </a:effectLst>
              </a:rPr>
              <a:t>Former Navy Intelligence Specialist</a:t>
            </a:r>
            <a:r>
              <a:rPr lang="en-US" dirty="0">
                <a:effectLst>
                  <a:outerShdw blurRad="38100" dist="38100" dir="2700000" algn="tl">
                    <a:srgbClr val="000000">
                      <a:alpha val="43137"/>
                    </a:srgbClr>
                  </a:outerShdw>
                </a:effectLst>
              </a:rPr>
              <a:t> and experienced </a:t>
            </a:r>
            <a:r>
              <a:rPr lang="en-US" b="1" dirty="0">
                <a:effectLst>
                  <a:outerShdw blurRad="38100" dist="38100" dir="2700000" algn="tl">
                    <a:srgbClr val="000000">
                      <a:alpha val="43137"/>
                    </a:srgbClr>
                  </a:outerShdw>
                </a:effectLst>
              </a:rPr>
              <a:t>cyber practitioner</a:t>
            </a:r>
            <a:r>
              <a:rPr lang="en-US" dirty="0">
                <a:effectLst>
                  <a:outerShdw blurRad="38100" dist="38100" dir="2700000" algn="tl">
                    <a:srgbClr val="000000">
                      <a:alpha val="43137"/>
                    </a:srgbClr>
                  </a:outerShdw>
                </a:effectLst>
              </a:rPr>
              <a:t>, bringing operational, academic, and leadership expertise to K–12 cyber education. </a:t>
            </a:r>
          </a:p>
          <a:p>
            <a:r>
              <a:rPr lang="en-US" b="1" dirty="0">
                <a:effectLst>
                  <a:outerShdw blurRad="38100" dist="38100" dir="2700000" algn="tl">
                    <a:srgbClr val="000000">
                      <a:alpha val="43137"/>
                    </a:srgbClr>
                  </a:outerShdw>
                </a:effectLst>
              </a:rPr>
              <a:t>Information Technology &amp; Law Enforcement educator</a:t>
            </a:r>
            <a:r>
              <a:rPr lang="en-US" dirty="0">
                <a:effectLst>
                  <a:outerShdw blurRad="38100" dist="38100" dir="2700000" algn="tl">
                    <a:srgbClr val="000000">
                      <a:alpha val="43137"/>
                    </a:srgbClr>
                  </a:outerShdw>
                </a:effectLst>
              </a:rPr>
              <a:t>, known for coaching top‑performing </a:t>
            </a:r>
            <a:r>
              <a:rPr lang="en-US" dirty="0" err="1">
                <a:effectLst>
                  <a:outerShdw blurRad="38100" dist="38100" dir="2700000" algn="tl">
                    <a:srgbClr val="000000">
                      <a:alpha val="43137"/>
                    </a:srgbClr>
                  </a:outerShdw>
                </a:effectLst>
              </a:rPr>
              <a:t>CyberPatriot</a:t>
            </a:r>
            <a:r>
              <a:rPr lang="en-US" dirty="0">
                <a:effectLst>
                  <a:outerShdw blurRad="38100" dist="38100" dir="2700000" algn="tl">
                    <a:srgbClr val="000000">
                      <a:alpha val="43137"/>
                    </a:srgbClr>
                  </a:outerShdw>
                </a:effectLst>
              </a:rPr>
              <a:t> teams, including a </a:t>
            </a:r>
            <a:r>
              <a:rPr lang="en-US" b="1" dirty="0">
                <a:effectLst>
                  <a:outerShdw blurRad="38100" dist="38100" dir="2700000" algn="tl">
                    <a:srgbClr val="000000">
                      <a:alpha val="43137"/>
                    </a:srgbClr>
                  </a:outerShdw>
                </a:effectLst>
              </a:rPr>
              <a:t>state‑winning Gold Tier team</a:t>
            </a:r>
            <a:r>
              <a:rPr lang="en-US" dirty="0">
                <a:effectLst>
                  <a:outerShdw blurRad="38100" dist="38100" dir="2700000" algn="tl">
                    <a:srgbClr val="000000">
                      <a:alpha val="43137"/>
                    </a:srgbClr>
                  </a:outerShdw>
                </a:effectLst>
              </a:rPr>
              <a:t>. </a:t>
            </a:r>
          </a:p>
          <a:p>
            <a:r>
              <a:rPr lang="en-US" dirty="0">
                <a:effectLst>
                  <a:outerShdw blurRad="38100" dist="38100" dir="2700000" algn="tl">
                    <a:srgbClr val="000000">
                      <a:alpha val="43137"/>
                    </a:srgbClr>
                  </a:outerShdw>
                </a:effectLst>
              </a:rPr>
              <a:t>Background spans </a:t>
            </a:r>
            <a:r>
              <a:rPr lang="en-US" b="1" dirty="0">
                <a:effectLst>
                  <a:outerShdw blurRad="38100" dist="38100" dir="2700000" algn="tl">
                    <a:srgbClr val="000000">
                      <a:alpha val="43137"/>
                    </a:srgbClr>
                  </a:outerShdw>
                </a:effectLst>
              </a:rPr>
              <a:t>law enforcement</a:t>
            </a:r>
            <a:r>
              <a:rPr lang="en-US" dirty="0">
                <a:effectLst>
                  <a:outerShdw blurRad="38100" dist="38100" dir="2700000" algn="tl">
                    <a:srgbClr val="000000">
                      <a:alpha val="43137"/>
                    </a:srgbClr>
                  </a:outerShdw>
                </a:effectLst>
              </a:rPr>
              <a:t>, </a:t>
            </a:r>
            <a:r>
              <a:rPr lang="en-US" b="1" dirty="0">
                <a:effectLst>
                  <a:outerShdw blurRad="38100" dist="38100" dir="2700000" algn="tl">
                    <a:srgbClr val="000000">
                      <a:alpha val="43137"/>
                    </a:srgbClr>
                  </a:outerShdw>
                </a:effectLst>
              </a:rPr>
              <a:t>military intelligence</a:t>
            </a:r>
            <a:r>
              <a:rPr lang="en-US" dirty="0">
                <a:effectLst>
                  <a:outerShdw blurRad="38100" dist="38100" dir="2700000" algn="tl">
                    <a:srgbClr val="000000">
                      <a:alpha val="43137"/>
                    </a:srgbClr>
                  </a:outerShdw>
                </a:effectLst>
              </a:rPr>
              <a:t>, </a:t>
            </a:r>
            <a:r>
              <a:rPr lang="en-US" b="1" dirty="0">
                <a:effectLst>
                  <a:outerShdw blurRad="38100" dist="38100" dir="2700000" algn="tl">
                    <a:srgbClr val="000000">
                      <a:alpha val="43137"/>
                    </a:srgbClr>
                  </a:outerShdw>
                </a:effectLst>
              </a:rPr>
              <a:t>emergency management</a:t>
            </a:r>
            <a:r>
              <a:rPr lang="en-US" dirty="0">
                <a:effectLst>
                  <a:outerShdw blurRad="38100" dist="38100" dir="2700000" algn="tl">
                    <a:srgbClr val="000000">
                      <a:alpha val="43137"/>
                    </a:srgbClr>
                  </a:outerShdw>
                </a:effectLst>
              </a:rPr>
              <a:t>, and </a:t>
            </a:r>
            <a:r>
              <a:rPr lang="en-US" b="1" dirty="0">
                <a:effectLst>
                  <a:outerShdw blurRad="38100" dist="38100" dir="2700000" algn="tl">
                    <a:srgbClr val="000000">
                      <a:alpha val="43137"/>
                    </a:srgbClr>
                  </a:outerShdw>
                </a:effectLst>
              </a:rPr>
              <a:t>higher‑education administration</a:t>
            </a:r>
            <a:r>
              <a:rPr lang="en-US" dirty="0">
                <a:effectLst>
                  <a:outerShdw blurRad="38100" dist="38100" dir="2700000" algn="tl">
                    <a:srgbClr val="000000">
                      <a:alpha val="43137"/>
                    </a:srgbClr>
                  </a:outerShdw>
                </a:effectLst>
              </a:rPr>
              <a:t>, providing a multidisciplinary foundation for CJCA’s mission. </a:t>
            </a:r>
          </a:p>
          <a:p>
            <a:r>
              <a:rPr lang="en-US" dirty="0">
                <a:effectLst>
                  <a:outerShdw blurRad="38100" dist="38100" dir="2700000" algn="tl">
                    <a:srgbClr val="000000">
                      <a:alpha val="43137"/>
                    </a:srgbClr>
                  </a:outerShdw>
                </a:effectLst>
              </a:rPr>
              <a:t>Published author and researcher in </a:t>
            </a:r>
            <a:r>
              <a:rPr lang="en-US" b="1" dirty="0">
                <a:effectLst>
                  <a:outerShdw blurRad="38100" dist="38100" dir="2700000" algn="tl">
                    <a:srgbClr val="000000">
                      <a:alpha val="43137"/>
                    </a:srgbClr>
                  </a:outerShdw>
                </a:effectLst>
              </a:rPr>
              <a:t>security, threat assessment, gangs, and homeland/international security</a:t>
            </a:r>
            <a:r>
              <a:rPr lang="en-US" dirty="0">
                <a:effectLst>
                  <a:outerShdw blurRad="38100" dist="38100" dir="2700000" algn="tl">
                    <a:srgbClr val="000000">
                      <a:alpha val="43137"/>
                    </a:srgbClr>
                  </a:outerShdw>
                </a:effectLst>
              </a:rPr>
              <a:t>, with work used across public and private sectors. </a:t>
            </a:r>
          </a:p>
          <a:p>
            <a:r>
              <a:rPr lang="en-US" dirty="0">
                <a:effectLst>
                  <a:outerShdw blurRad="38100" dist="38100" dir="2700000" algn="tl">
                    <a:srgbClr val="000000">
                      <a:alpha val="43137"/>
                    </a:srgbClr>
                  </a:outerShdw>
                </a:effectLst>
              </a:rPr>
              <a:t>Recognized for advancing </a:t>
            </a:r>
            <a:r>
              <a:rPr lang="en-US" b="1" dirty="0">
                <a:effectLst>
                  <a:outerShdw blurRad="38100" dist="38100" dir="2700000" algn="tl">
                    <a:srgbClr val="000000">
                      <a:alpha val="43137"/>
                    </a:srgbClr>
                  </a:outerShdw>
                </a:effectLst>
              </a:rPr>
              <a:t>cyber readiness, student career pathways, and community‑focused safety education</a:t>
            </a:r>
            <a:r>
              <a:rPr lang="en-US" dirty="0">
                <a:effectLst>
                  <a:outerShdw blurRad="38100" dist="38100" dir="2700000" algn="tl">
                    <a:srgbClr val="000000">
                      <a:alpha val="43137"/>
                    </a:srgbClr>
                  </a:outerShdw>
                </a:effectLst>
              </a:rPr>
              <a:t> across South Carolina.</a:t>
            </a:r>
          </a:p>
          <a:p>
            <a:pPr marL="0" lvl="0" indent="0">
              <a:spcBef>
                <a:spcPts val="0"/>
              </a:spcBef>
              <a:spcAft>
                <a:spcPts val="600"/>
              </a:spcAft>
              <a:buClr>
                <a:srgbClr val="000000"/>
              </a:buClr>
              <a:buFont typeface="Arial"/>
              <a:buNone/>
            </a:pPr>
            <a:endParaRPr lang="en-US" b="0" i="0" u="none" strike="noStrike" cap="none" dirty="0"/>
          </a:p>
        </p:txBody>
      </p:sp>
      <p:pic>
        <p:nvPicPr>
          <p:cNvPr id="6" name="Picture 5" descr="Former Frontline Civil Servant: How EI ...">
            <a:extLst>
              <a:ext uri="{FF2B5EF4-FFF2-40B4-BE49-F238E27FC236}">
                <a16:creationId xmlns:a16="http://schemas.microsoft.com/office/drawing/2014/main" id="{B8CAB22E-3266-BE5E-C29B-EFBFC471CBE1}"/>
              </a:ext>
            </a:extLst>
          </p:cNvPr>
          <p:cNvPicPr>
            <a:picLocks noChangeAspect="1"/>
          </p:cNvPicPr>
          <p:nvPr/>
        </p:nvPicPr>
        <p:blipFill>
          <a:blip r:embed="rId3"/>
          <a:stretch>
            <a:fillRect/>
          </a:stretch>
        </p:blipFill>
        <p:spPr>
          <a:xfrm>
            <a:off x="7531510" y="629265"/>
            <a:ext cx="4178710" cy="5573203"/>
          </a:xfrm>
          <a:prstGeom prst="rect">
            <a:avLst/>
          </a:prstGeom>
        </p:spPr>
      </p:pic>
      <p:sp>
        <p:nvSpPr>
          <p:cNvPr id="7" name="Footer Placeholder 6">
            <a:extLst>
              <a:ext uri="{FF2B5EF4-FFF2-40B4-BE49-F238E27FC236}">
                <a16:creationId xmlns:a16="http://schemas.microsoft.com/office/drawing/2014/main" id="{F69B1780-DFE6-9DED-65ED-A06000CE224A}"/>
              </a:ext>
            </a:extLst>
          </p:cNvPr>
          <p:cNvSpPr>
            <a:spLocks noGrp="1"/>
          </p:cNvSpPr>
          <p:nvPr>
            <p:ph type="ftr" idx="11"/>
          </p:nvPr>
        </p:nvSpPr>
        <p:spPr/>
        <p:txBody>
          <a:bodyPr/>
          <a:lstStyle/>
          <a:p>
            <a:r>
              <a:rPr lang="en-US"/>
              <a:t>Copyrighted by Carolina Justice and Cyber Academy 2026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23">
          <a:extLst>
            <a:ext uri="{FF2B5EF4-FFF2-40B4-BE49-F238E27FC236}">
              <a16:creationId xmlns:a16="http://schemas.microsoft.com/office/drawing/2014/main" id="{A0D978F1-A8C9-F73E-5946-4FC2ABB2741A}"/>
            </a:ext>
          </a:extLst>
        </p:cNvPr>
        <p:cNvGrpSpPr/>
        <p:nvPr/>
      </p:nvGrpSpPr>
      <p:grpSpPr>
        <a:xfrm>
          <a:off x="0" y="0"/>
          <a:ext cx="0" cy="0"/>
          <a:chOff x="0" y="0"/>
          <a:chExt cx="0" cy="0"/>
        </a:xfrm>
      </p:grpSpPr>
      <p:sp>
        <p:nvSpPr>
          <p:cNvPr id="824" name="Google Shape;824;p114">
            <a:extLst>
              <a:ext uri="{FF2B5EF4-FFF2-40B4-BE49-F238E27FC236}">
                <a16:creationId xmlns:a16="http://schemas.microsoft.com/office/drawing/2014/main" id="{9A508C9C-C8CC-3AED-1A72-97159DCDC836}"/>
              </a:ext>
            </a:extLst>
          </p:cNvPr>
          <p:cNvSpPr/>
          <p:nvPr/>
        </p:nvSpPr>
        <p:spPr>
          <a:xfrm>
            <a:off x="-49380" y="1"/>
            <a:ext cx="12253270" cy="4612944"/>
          </a:xfrm>
          <a:prstGeom prst="rect">
            <a:avLst/>
          </a:prstGeom>
          <a:solidFill>
            <a:schemeClr val="lt2">
              <a:alpha val="61787"/>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25" name="Google Shape;825;p114">
            <a:extLst>
              <a:ext uri="{FF2B5EF4-FFF2-40B4-BE49-F238E27FC236}">
                <a16:creationId xmlns:a16="http://schemas.microsoft.com/office/drawing/2014/main" id="{A2DC062E-AF49-E7F8-3B1C-BDB00EC8C1FC}"/>
              </a:ext>
            </a:extLst>
          </p:cNvPr>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dirty="0"/>
              <a:t>History</a:t>
            </a:r>
            <a:endParaRPr dirty="0"/>
          </a:p>
        </p:txBody>
      </p:sp>
      <p:pic>
        <p:nvPicPr>
          <p:cNvPr id="826" name="Google Shape;826;p114">
            <a:extLst>
              <a:ext uri="{FF2B5EF4-FFF2-40B4-BE49-F238E27FC236}">
                <a16:creationId xmlns:a16="http://schemas.microsoft.com/office/drawing/2014/main" id="{21C8F66C-EB25-36BF-051C-07F605093042}"/>
              </a:ext>
            </a:extLst>
          </p:cNvPr>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960678" y="4612945"/>
            <a:ext cx="2112329" cy="1088575"/>
          </a:xfrm>
          <a:prstGeom prst="rect">
            <a:avLst/>
          </a:prstGeom>
          <a:noFill/>
          <a:ln>
            <a:noFill/>
          </a:ln>
        </p:spPr>
      </p:pic>
      <p:pic>
        <p:nvPicPr>
          <p:cNvPr id="827" name="Google Shape;827;p114">
            <a:extLst>
              <a:ext uri="{FF2B5EF4-FFF2-40B4-BE49-F238E27FC236}">
                <a16:creationId xmlns:a16="http://schemas.microsoft.com/office/drawing/2014/main" id="{FC6FA58E-5A5E-26F7-5D03-6F4FF6195783}"/>
              </a:ext>
            </a:extLst>
          </p:cNvPr>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160326" y="4804096"/>
            <a:ext cx="2003694" cy="706273"/>
          </a:xfrm>
          <a:prstGeom prst="rect">
            <a:avLst/>
          </a:prstGeom>
          <a:noFill/>
          <a:ln>
            <a:noFill/>
          </a:ln>
        </p:spPr>
      </p:pic>
      <p:pic>
        <p:nvPicPr>
          <p:cNvPr id="828" name="Google Shape;828;p114">
            <a:extLst>
              <a:ext uri="{FF2B5EF4-FFF2-40B4-BE49-F238E27FC236}">
                <a16:creationId xmlns:a16="http://schemas.microsoft.com/office/drawing/2014/main" id="{6C7F3067-F33E-C953-C37B-77A14994AFED}"/>
              </a:ext>
            </a:extLst>
          </p:cNvPr>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6779769" y="5790039"/>
            <a:ext cx="2486993" cy="799615"/>
          </a:xfrm>
          <a:prstGeom prst="rect">
            <a:avLst/>
          </a:prstGeom>
          <a:noFill/>
          <a:ln>
            <a:noFill/>
          </a:ln>
        </p:spPr>
      </p:pic>
      <p:pic>
        <p:nvPicPr>
          <p:cNvPr id="829" name="Google Shape;829;p114">
            <a:extLst>
              <a:ext uri="{FF2B5EF4-FFF2-40B4-BE49-F238E27FC236}">
                <a16:creationId xmlns:a16="http://schemas.microsoft.com/office/drawing/2014/main" id="{FD65C748-2AF8-8D6A-A9E2-C9156373995D}"/>
              </a:ext>
            </a:extLst>
          </p:cNvPr>
          <p:cNvPicPr preferRelativeResize="0"/>
          <p:nvPr/>
        </p:nvPicPr>
        <p:blipFill>
          <a:blip r:embed="rId6" cstate="email">
            <a:alphaModFix/>
            <a:extLst>
              <a:ext uri="{28A0092B-C50C-407E-A947-70E740481C1C}">
                <a14:useLocalDpi xmlns:a14="http://schemas.microsoft.com/office/drawing/2010/main"/>
              </a:ext>
            </a:extLst>
          </a:blip>
          <a:stretch>
            <a:fillRect/>
          </a:stretch>
        </p:blipFill>
        <p:spPr>
          <a:xfrm>
            <a:off x="2949572" y="5758032"/>
            <a:ext cx="1705666" cy="863629"/>
          </a:xfrm>
          <a:prstGeom prst="rect">
            <a:avLst/>
          </a:prstGeom>
          <a:noFill/>
          <a:ln>
            <a:noFill/>
          </a:ln>
        </p:spPr>
      </p:pic>
      <p:pic>
        <p:nvPicPr>
          <p:cNvPr id="830" name="Google Shape;830;p114">
            <a:extLst>
              <a:ext uri="{FF2B5EF4-FFF2-40B4-BE49-F238E27FC236}">
                <a16:creationId xmlns:a16="http://schemas.microsoft.com/office/drawing/2014/main" id="{19BAB715-6432-B8F1-BDDF-98BA7FB95113}"/>
              </a:ext>
            </a:extLst>
          </p:cNvPr>
          <p:cNvPicPr preferRelativeResize="0"/>
          <p:nvPr/>
        </p:nvPicPr>
        <p:blipFill>
          <a:blip r:embed="rId7" cstate="email">
            <a:extLst>
              <a:ext uri="{28A0092B-C50C-407E-A947-70E740481C1C}">
                <a14:useLocalDpi xmlns:a14="http://schemas.microsoft.com/office/drawing/2010/main"/>
              </a:ext>
            </a:extLst>
          </a:blip>
          <a:srcRect/>
          <a:stretch/>
        </p:blipFill>
        <p:spPr>
          <a:xfrm>
            <a:off x="9348716" y="4919155"/>
            <a:ext cx="1983981" cy="476155"/>
          </a:xfrm>
          <a:prstGeom prst="rect">
            <a:avLst/>
          </a:prstGeom>
          <a:noFill/>
          <a:ln>
            <a:noFill/>
          </a:ln>
        </p:spPr>
      </p:pic>
      <p:pic>
        <p:nvPicPr>
          <p:cNvPr id="3" name="Picture 2">
            <a:extLst>
              <a:ext uri="{FF2B5EF4-FFF2-40B4-BE49-F238E27FC236}">
                <a16:creationId xmlns:a16="http://schemas.microsoft.com/office/drawing/2014/main" id="{EBBAC6F9-43D5-254F-67D2-346509A87AA2}"/>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49380" y="1738726"/>
            <a:ext cx="12191993" cy="2494951"/>
          </a:xfrm>
          <a:prstGeom prst="rect">
            <a:avLst/>
          </a:prstGeom>
        </p:spPr>
      </p:pic>
      <p:sp>
        <p:nvSpPr>
          <p:cNvPr id="2" name="Footer Placeholder 1">
            <a:extLst>
              <a:ext uri="{FF2B5EF4-FFF2-40B4-BE49-F238E27FC236}">
                <a16:creationId xmlns:a16="http://schemas.microsoft.com/office/drawing/2014/main" id="{EC2EEFFF-A19C-C17F-3005-B7309D74D53F}"/>
              </a:ext>
            </a:extLst>
          </p:cNvPr>
          <p:cNvSpPr>
            <a:spLocks noGrp="1"/>
          </p:cNvSpPr>
          <p:nvPr>
            <p:ph type="ftr" idx="11"/>
          </p:nvPr>
        </p:nvSpPr>
        <p:spPr/>
        <p:txBody>
          <a:bodyPr/>
          <a:lstStyle/>
          <a:p>
            <a:r>
              <a:rPr lang="en-US"/>
              <a:t>Copyrighted by Carolina Justice and Cyber Academy 2026</a:t>
            </a:r>
          </a:p>
        </p:txBody>
      </p:sp>
    </p:spTree>
    <p:extLst>
      <p:ext uri="{BB962C8B-B14F-4D97-AF65-F5344CB8AC3E}">
        <p14:creationId xmlns:p14="http://schemas.microsoft.com/office/powerpoint/2010/main" val="616406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5D9AA7A-1C30-5F47-A0C1-FC1B26C7AB40}"/>
              </a:ext>
            </a:extLst>
          </p:cNvPr>
          <p:cNvSpPr>
            <a:spLocks noGrp="1"/>
          </p:cNvSpPr>
          <p:nvPr>
            <p:ph idx="1"/>
          </p:nvPr>
        </p:nvSpPr>
        <p:spPr>
          <a:xfrm>
            <a:off x="538960" y="1825625"/>
            <a:ext cx="4914189" cy="4351338"/>
          </a:xfrm>
        </p:spPr>
        <p:txBody>
          <a:bodyPr vert="horz" lIns="0" tIns="0" rIns="0" bIns="0" rtlCol="0" anchor="t">
            <a:normAutofit fontScale="92500" lnSpcReduction="10000"/>
          </a:bodyPr>
          <a:lstStyle/>
          <a:p>
            <a:pPr marL="0" indent="0">
              <a:spcBef>
                <a:spcPts val="0"/>
              </a:spcBef>
              <a:buSzPts val="2800"/>
              <a:buNone/>
            </a:pPr>
            <a:r>
              <a:rPr lang="en-US" sz="2400"/>
              <a:t>Thirty-one (31) standards organized around four Key Characteristics</a:t>
            </a:r>
          </a:p>
          <a:p>
            <a:pPr marL="457200" indent="-457200">
              <a:spcBef>
                <a:spcPts val="0"/>
              </a:spcBef>
              <a:buSzPts val="2800"/>
            </a:pPr>
            <a:endParaRPr lang="en-US" sz="2400"/>
          </a:p>
          <a:p>
            <a:pPr marL="0" indent="0">
              <a:spcBef>
                <a:spcPts val="0"/>
              </a:spcBef>
              <a:buSzPts val="2800"/>
              <a:buNone/>
            </a:pPr>
            <a:r>
              <a:rPr lang="en-US" sz="2400"/>
              <a:t>Applicable to all institution types except for:</a:t>
            </a:r>
            <a:endParaRPr lang="en-US" sz="2400">
              <a:cs typeface="Arial"/>
            </a:endParaRPr>
          </a:p>
          <a:p>
            <a:pPr lvl="1">
              <a:buSzPts val="2800"/>
              <a:buFont typeface="Courier New" panose="020B0604020202020204" pitchFamily="34" charset="0"/>
              <a:buChar char="o"/>
            </a:pPr>
            <a:r>
              <a:rPr lang="en-US"/>
              <a:t>Early Learning</a:t>
            </a:r>
            <a:endParaRPr lang="en-US">
              <a:cs typeface="Arial"/>
            </a:endParaRPr>
          </a:p>
          <a:p>
            <a:pPr lvl="1">
              <a:buSzPts val="2800"/>
              <a:buFont typeface="Courier New" panose="020B0604020202020204" pitchFamily="34" charset="0"/>
              <a:buChar char="o"/>
            </a:pPr>
            <a:r>
              <a:rPr lang="en-US"/>
              <a:t>Extended Learning</a:t>
            </a:r>
            <a:endParaRPr lang="en-US">
              <a:cs typeface="Arial"/>
            </a:endParaRPr>
          </a:p>
          <a:p>
            <a:pPr lvl="1">
              <a:buSzPts val="2800"/>
              <a:buFont typeface="Courier New" panose="020B0604020202020204" pitchFamily="34" charset="0"/>
              <a:buChar char="o"/>
            </a:pPr>
            <a:r>
              <a:rPr lang="en-US"/>
              <a:t>State Education Agencies</a:t>
            </a:r>
            <a:endParaRPr lang="en-US">
              <a:cs typeface="Arial"/>
            </a:endParaRPr>
          </a:p>
          <a:p>
            <a:pPr lvl="1">
              <a:buSzPts val="2800"/>
              <a:buFont typeface="Courier New" panose="020B0604020202020204" pitchFamily="34" charset="0"/>
              <a:buChar char="o"/>
            </a:pPr>
            <a:r>
              <a:rPr lang="en-US"/>
              <a:t>Education Service Organizations (including Charter School Authorizers) </a:t>
            </a:r>
            <a:endParaRPr lang="en-US">
              <a:cs typeface="Arial"/>
            </a:endParaRPr>
          </a:p>
          <a:p>
            <a:pPr marL="0" indent="0">
              <a:buNone/>
            </a:pPr>
            <a:endParaRPr lang="en-US" sz="2400"/>
          </a:p>
        </p:txBody>
      </p:sp>
      <p:pic>
        <p:nvPicPr>
          <p:cNvPr id="6" name="Picture Placeholder 5">
            <a:extLst>
              <a:ext uri="{FF2B5EF4-FFF2-40B4-BE49-F238E27FC236}">
                <a16:creationId xmlns:a16="http://schemas.microsoft.com/office/drawing/2014/main" id="{B2798897-AFA8-614D-A5C2-68A8191F948C}"/>
              </a:ext>
            </a:extLst>
          </p:cNvPr>
          <p:cNvPicPr>
            <a:picLocks noGrp="1" noChangeAspect="1"/>
          </p:cNvPicPr>
          <p:nvPr>
            <p:ph type="pic" sz="quarter" idx="13"/>
          </p:nvPr>
        </p:nvPicPr>
        <p:blipFill>
          <a:blip r:embed="rId3"/>
          <a:srcRect l="4523" r="-2" b="-2"/>
          <a:stretch/>
        </p:blipFill>
        <p:spPr>
          <a:xfrm>
            <a:off x="5884648" y="10"/>
            <a:ext cx="6307353" cy="5780362"/>
          </a:xfrm>
          <a:noFill/>
        </p:spPr>
      </p:pic>
      <p:sp>
        <p:nvSpPr>
          <p:cNvPr id="4" name="Title 3">
            <a:extLst>
              <a:ext uri="{FF2B5EF4-FFF2-40B4-BE49-F238E27FC236}">
                <a16:creationId xmlns:a16="http://schemas.microsoft.com/office/drawing/2014/main" id="{96BD5DB8-EC35-E347-B541-64D5B4D6FF85}"/>
              </a:ext>
            </a:extLst>
          </p:cNvPr>
          <p:cNvSpPr>
            <a:spLocks noGrp="1"/>
          </p:cNvSpPr>
          <p:nvPr>
            <p:ph type="title"/>
          </p:nvPr>
        </p:nvSpPr>
        <p:spPr>
          <a:xfrm>
            <a:off x="515938" y="499595"/>
            <a:ext cx="4937211" cy="1325563"/>
          </a:xfrm>
        </p:spPr>
        <p:txBody>
          <a:bodyPr anchor="ctr">
            <a:normAutofit/>
          </a:bodyPr>
          <a:lstStyle/>
          <a:p>
            <a:r>
              <a:rPr lang="en-US"/>
              <a:t>The Performance Standards</a:t>
            </a:r>
          </a:p>
        </p:txBody>
      </p:sp>
    </p:spTree>
    <p:extLst>
      <p:ext uri="{BB962C8B-B14F-4D97-AF65-F5344CB8AC3E}">
        <p14:creationId xmlns:p14="http://schemas.microsoft.com/office/powerpoint/2010/main" val="18637923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27E16F-10F9-B146-A853-68AFC5ADA8D5}"/>
              </a:ext>
            </a:extLst>
          </p:cNvPr>
          <p:cNvSpPr>
            <a:spLocks noGrp="1"/>
          </p:cNvSpPr>
          <p:nvPr>
            <p:ph type="title"/>
          </p:nvPr>
        </p:nvSpPr>
        <p:spPr>
          <a:xfrm>
            <a:off x="536119" y="640081"/>
            <a:ext cx="5556682" cy="1541804"/>
          </a:xfrm>
        </p:spPr>
        <p:txBody>
          <a:bodyPr>
            <a:noAutofit/>
          </a:bodyPr>
          <a:lstStyle/>
          <a:p>
            <a:pPr algn="ctr"/>
            <a:r>
              <a:rPr lang="en-US" sz="4000" dirty="0">
                <a:latin typeface="Georgia"/>
              </a:rPr>
              <a:t> Thirty-one Standards organized by </a:t>
            </a:r>
            <a:br>
              <a:rPr lang="en-US" sz="4000" dirty="0">
                <a:latin typeface="Georgia"/>
              </a:rPr>
            </a:br>
            <a:r>
              <a:rPr lang="en-US" sz="4000" dirty="0">
                <a:latin typeface="Georgia"/>
              </a:rPr>
              <a:t>Key Characteristics</a:t>
            </a:r>
            <a:br>
              <a:rPr lang="en-US" sz="4000" dirty="0"/>
            </a:br>
            <a:endParaRPr lang="en-US" sz="4000" dirty="0"/>
          </a:p>
        </p:txBody>
      </p:sp>
      <p:sp>
        <p:nvSpPr>
          <p:cNvPr id="4" name="Subtitle 3">
            <a:extLst>
              <a:ext uri="{FF2B5EF4-FFF2-40B4-BE49-F238E27FC236}">
                <a16:creationId xmlns:a16="http://schemas.microsoft.com/office/drawing/2014/main" id="{596B419E-DDB8-0C46-9DF8-356740DC59DB}"/>
              </a:ext>
            </a:extLst>
          </p:cNvPr>
          <p:cNvSpPr>
            <a:spLocks noGrp="1"/>
          </p:cNvSpPr>
          <p:nvPr>
            <p:ph idx="1"/>
          </p:nvPr>
        </p:nvSpPr>
        <p:spPr>
          <a:xfrm>
            <a:off x="536119" y="3123446"/>
            <a:ext cx="5556682" cy="2980329"/>
          </a:xfrm>
        </p:spPr>
        <p:txBody>
          <a:bodyPr>
            <a:normAutofit/>
          </a:bodyPr>
          <a:lstStyle/>
          <a:p>
            <a:pPr marL="511175" indent="-511175">
              <a:buBlip>
                <a:blip r:embed="rId3"/>
              </a:buBlip>
            </a:pPr>
            <a:r>
              <a:rPr lang="en-US" sz="3200" dirty="0"/>
              <a:t>Culture of Learning</a:t>
            </a:r>
          </a:p>
          <a:p>
            <a:pPr marL="511175" indent="-511175">
              <a:buBlip>
                <a:blip r:embed="rId3"/>
              </a:buBlip>
            </a:pPr>
            <a:r>
              <a:rPr lang="en-US" sz="3200" dirty="0"/>
              <a:t>Leadership for Learning</a:t>
            </a:r>
          </a:p>
          <a:p>
            <a:pPr marL="511175" indent="-511175">
              <a:buBlip>
                <a:blip r:embed="rId3"/>
              </a:buBlip>
            </a:pPr>
            <a:r>
              <a:rPr lang="en-US" sz="3200" dirty="0"/>
              <a:t>Engagement of Learning</a:t>
            </a:r>
          </a:p>
          <a:p>
            <a:pPr marL="511175" indent="-511175">
              <a:buBlip>
                <a:blip r:embed="rId3"/>
              </a:buBlip>
            </a:pPr>
            <a:r>
              <a:rPr lang="en-US" sz="3200" dirty="0"/>
              <a:t>Growth in Learning</a:t>
            </a:r>
          </a:p>
        </p:txBody>
      </p:sp>
      <p:pic>
        <p:nvPicPr>
          <p:cNvPr id="10" name="Picture Placeholder 9" descr="A child walking on a path  AI-generated content may be incorrect.">
            <a:extLst>
              <a:ext uri="{FF2B5EF4-FFF2-40B4-BE49-F238E27FC236}">
                <a16:creationId xmlns:a16="http://schemas.microsoft.com/office/drawing/2014/main" id="{E85591ED-5833-2BC4-E12C-23BAB00B5853}"/>
              </a:ext>
            </a:extLst>
          </p:cNvPr>
          <p:cNvPicPr>
            <a:picLocks noGrp="1" noChangeAspect="1"/>
          </p:cNvPicPr>
          <p:nvPr>
            <p:ph type="pic" sz="quarter" idx="10"/>
          </p:nvPr>
        </p:nvPicPr>
        <p:blipFill>
          <a:blip r:embed="rId4"/>
          <a:srcRect t="57" b="57"/>
          <a:stretch/>
        </p:blipFill>
        <p:spPr>
          <a:prstGeom prst="ellipse">
            <a:avLst/>
          </a:prstGeom>
          <a:solidFill>
            <a:srgbClr val="E6E5E5"/>
          </a:solidFill>
        </p:spPr>
      </p:pic>
    </p:spTree>
    <p:extLst>
      <p:ext uri="{BB962C8B-B14F-4D97-AF65-F5344CB8AC3E}">
        <p14:creationId xmlns:p14="http://schemas.microsoft.com/office/powerpoint/2010/main" val="17445081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C9865-0971-701D-7C9F-CB029E0ED303}"/>
              </a:ext>
            </a:extLst>
          </p:cNvPr>
          <p:cNvSpPr>
            <a:spLocks noGrp="1"/>
          </p:cNvSpPr>
          <p:nvPr>
            <p:ph type="title"/>
          </p:nvPr>
        </p:nvSpPr>
        <p:spPr>
          <a:xfrm>
            <a:off x="457199" y="469361"/>
            <a:ext cx="4958078" cy="1133196"/>
          </a:xfrm>
        </p:spPr>
        <p:txBody>
          <a:bodyPr anchor="t">
            <a:normAutofit/>
          </a:bodyPr>
          <a:lstStyle/>
          <a:p>
            <a:r>
              <a:rPr lang="en-US" dirty="0"/>
              <a:t>Live </a:t>
            </a:r>
            <a:r>
              <a:rPr lang="en-US" dirty="0" err="1"/>
              <a:t>Mentimeter</a:t>
            </a:r>
            <a:endParaRPr lang="en-US" dirty="0"/>
          </a:p>
        </p:txBody>
      </p:sp>
      <p:pic>
        <p:nvPicPr>
          <p:cNvPr id="5" name="Content Placeholder 4" descr="Personal tracking App with QR code. Еhe application shows whether a person is infected and can maintain social activity during quarantine of coronavirus COVID-19">
            <a:extLst>
              <a:ext uri="{FF2B5EF4-FFF2-40B4-BE49-F238E27FC236}">
                <a16:creationId xmlns:a16="http://schemas.microsoft.com/office/drawing/2014/main" id="{C33FA94E-299B-476D-AC5F-9423394612E1}"/>
              </a:ext>
            </a:extLst>
          </p:cNvPr>
          <p:cNvPicPr>
            <a:picLocks noGrp="1" noChangeAspect="1"/>
          </p:cNvPicPr>
          <p:nvPr>
            <p:ph type="pic" sz="quarter" idx="13"/>
          </p:nvPr>
        </p:nvPicPr>
        <p:blipFill>
          <a:blip r:embed="rId3"/>
          <a:srcRect r="15461"/>
          <a:stretch>
            <a:fillRect/>
          </a:stretch>
        </p:blipFill>
        <p:spPr>
          <a:xfrm>
            <a:off x="20" y="1842182"/>
            <a:ext cx="5758152" cy="4546457"/>
          </a:xfrm>
        </p:spPr>
      </p:pic>
      <p:sp>
        <p:nvSpPr>
          <p:cNvPr id="4" name="Content Placeholder 3">
            <a:extLst>
              <a:ext uri="{FF2B5EF4-FFF2-40B4-BE49-F238E27FC236}">
                <a16:creationId xmlns:a16="http://schemas.microsoft.com/office/drawing/2014/main" id="{9615E496-FE37-294A-BD70-7F2727B32528}"/>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76142" y="377072"/>
            <a:ext cx="5558655" cy="5797484"/>
          </a:xfrm>
        </p:spPr>
        <p:txBody>
          <a:bodyPr>
            <a:normAutofit/>
          </a:bodyPr>
          <a:lstStyle/>
          <a:p>
            <a:pPr marL="0" lvl="1" indent="0">
              <a:buFont typeface="Arial" panose="020B0604020202020204" pitchFamily="34" charset="0"/>
              <a:buNone/>
            </a:pPr>
            <a:r>
              <a:rPr lang="en-US" sz="4000" dirty="0" err="1">
                <a:hlinkClick r:id="rId4"/>
              </a:rPr>
              <a:t>Mentimeter</a:t>
            </a:r>
            <a:r>
              <a:rPr lang="en-US" sz="4000" dirty="0">
                <a:hlinkClick r:id="rId4"/>
              </a:rPr>
              <a:t> link</a:t>
            </a:r>
            <a:endParaRPr lang="en-US" sz="4000" dirty="0"/>
          </a:p>
          <a:p>
            <a:pPr marL="0" lvl="1" indent="0">
              <a:buFont typeface="Arial" panose="020B0604020202020204" pitchFamily="34" charset="0"/>
              <a:buNone/>
            </a:pPr>
            <a:endParaRPr lang="en-US" dirty="0"/>
          </a:p>
          <a:p>
            <a:pPr marL="0" lvl="1" indent="0">
              <a:buFont typeface="Arial" panose="020B0604020202020204" pitchFamily="34" charset="0"/>
              <a:buNone/>
            </a:pPr>
            <a:r>
              <a:rPr lang="en-US" b="1" dirty="0">
                <a:effectLst>
                  <a:outerShdw blurRad="38100" dist="38100" dir="2700000" algn="tl">
                    <a:srgbClr val="000000">
                      <a:alpha val="43137"/>
                    </a:srgbClr>
                  </a:outerShdw>
                </a:effectLst>
              </a:rPr>
              <a:t>QR CODE</a:t>
            </a:r>
          </a:p>
          <a:p>
            <a:pPr marL="0" lvl="1" indent="0">
              <a:buFont typeface="Arial" panose="020B0604020202020204" pitchFamily="34" charset="0"/>
              <a:buNone/>
            </a:pPr>
            <a:endParaRPr lang="en-US" sz="1400" dirty="0"/>
          </a:p>
        </p:txBody>
      </p:sp>
      <p:sp>
        <p:nvSpPr>
          <p:cNvPr id="3" name="Footer Placeholder 2">
            <a:extLst>
              <a:ext uri="{FF2B5EF4-FFF2-40B4-BE49-F238E27FC236}">
                <a16:creationId xmlns:a16="http://schemas.microsoft.com/office/drawing/2014/main" id="{7E29D986-430A-D8F2-4AC4-877E5543422E}"/>
              </a:ext>
            </a:extLst>
          </p:cNvPr>
          <p:cNvSpPr>
            <a:spLocks noGrp="1"/>
          </p:cNvSpPr>
          <p:nvPr>
            <p:ph type="ftr" sz="quarter" idx="11"/>
          </p:nvPr>
        </p:nvSpPr>
        <p:spPr/>
        <p:txBody>
          <a:bodyPr/>
          <a:lstStyle/>
          <a:p>
            <a:r>
              <a:rPr lang="en-US"/>
              <a:t>Copyrighted by Carolina Justice and Cyber Academy 2026</a:t>
            </a:r>
          </a:p>
        </p:txBody>
      </p:sp>
      <p:pic>
        <p:nvPicPr>
          <p:cNvPr id="9" name="Picture 8">
            <a:extLst>
              <a:ext uri="{FF2B5EF4-FFF2-40B4-BE49-F238E27FC236}">
                <a16:creationId xmlns:a16="http://schemas.microsoft.com/office/drawing/2014/main" id="{6459BF3A-E76F-9B0B-D689-83A142EE23D2}"/>
              </a:ext>
            </a:extLst>
          </p:cNvPr>
          <p:cNvPicPr>
            <a:picLocks noChangeAspect="1"/>
          </p:cNvPicPr>
          <p:nvPr/>
        </p:nvPicPr>
        <p:blipFill>
          <a:blip r:embed="rId5"/>
          <a:stretch>
            <a:fillRect/>
          </a:stretch>
        </p:blipFill>
        <p:spPr>
          <a:xfrm>
            <a:off x="6990735" y="2349910"/>
            <a:ext cx="3873911" cy="4038728"/>
          </a:xfrm>
          <a:prstGeom prst="rect">
            <a:avLst/>
          </a:prstGeom>
        </p:spPr>
      </p:pic>
    </p:spTree>
    <p:extLst>
      <p:ext uri="{BB962C8B-B14F-4D97-AF65-F5344CB8AC3E}">
        <p14:creationId xmlns:p14="http://schemas.microsoft.com/office/powerpoint/2010/main" val="42918956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11"/>
          <p:cNvSpPr txBox="1">
            <a:spLocks noGrp="1"/>
          </p:cNvSpPr>
          <p:nvPr>
            <p:ph type="title"/>
          </p:nvPr>
        </p:nvSpPr>
        <p:spPr>
          <a:xfrm>
            <a:off x="612648" y="706802"/>
            <a:ext cx="4672584" cy="1269482"/>
          </a:xfrm>
          <a:prstGeom prst="rect">
            <a:avLst/>
          </a:prstGeom>
          <a:noFill/>
          <a:ln>
            <a:noFill/>
          </a:ln>
        </p:spPr>
        <p:txBody>
          <a:bodyPr spcFirstLastPara="1" wrap="square" lIns="91425" tIns="45700" rIns="91425" bIns="45700" anchor="t" anchorCtr="0">
            <a:normAutofit/>
          </a:bodyPr>
          <a:lstStyle/>
          <a:p>
            <a:pPr marL="0" lvl="0" indent="0" algn="l" rtl="0">
              <a:lnSpc>
                <a:spcPct val="95000"/>
              </a:lnSpc>
              <a:spcBef>
                <a:spcPts val="0"/>
              </a:spcBef>
              <a:spcAft>
                <a:spcPts val="0"/>
              </a:spcAft>
              <a:buClr>
                <a:schemeClr val="dk1"/>
              </a:buClr>
              <a:buSzPts val="2800"/>
              <a:buFont typeface="Arial"/>
              <a:buNone/>
            </a:pPr>
            <a:r>
              <a:rPr lang="en-US"/>
              <a:t>Innovation and Originality of the Model</a:t>
            </a:r>
            <a:endParaRPr/>
          </a:p>
        </p:txBody>
      </p:sp>
      <p:pic>
        <p:nvPicPr>
          <p:cNvPr id="485" name="Google Shape;485;p11" descr="Digital concept which shows abstract network and concept of security optimization and internet technology  "/>
          <p:cNvPicPr preferRelativeResize="0">
            <a:picLocks noGrp="1"/>
          </p:cNvPicPr>
          <p:nvPr>
            <p:ph type="pic" idx="2"/>
          </p:nvPr>
        </p:nvPicPr>
        <p:blipFill rotWithShape="1">
          <a:blip r:embed="rId3">
            <a:alphaModFix/>
          </a:blip>
          <a:srcRect l="10846" r="14297"/>
          <a:stretch/>
        </p:blipFill>
        <p:spPr>
          <a:xfrm>
            <a:off x="720468" y="2173850"/>
            <a:ext cx="4564763" cy="3963682"/>
          </a:xfrm>
          <a:prstGeom prst="rect">
            <a:avLst/>
          </a:prstGeom>
          <a:blipFill rotWithShape="1">
            <a:blip r:embed="rId4">
              <a:alphaModFix amt="60000"/>
            </a:blip>
            <a:stretch>
              <a:fillRect/>
            </a:stretch>
          </a:blipFill>
          <a:ln>
            <a:noFill/>
          </a:ln>
        </p:spPr>
      </p:pic>
      <p:sp>
        <p:nvSpPr>
          <p:cNvPr id="486" name="Google Shape;486;p11"/>
          <p:cNvSpPr txBox="1">
            <a:spLocks noGrp="1"/>
          </p:cNvSpPr>
          <p:nvPr>
            <p:ph type="body" idx="1"/>
          </p:nvPr>
        </p:nvSpPr>
        <p:spPr>
          <a:xfrm>
            <a:off x="5905563" y="732155"/>
            <a:ext cx="5676838" cy="5405377"/>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chemeClr val="dk1"/>
              </a:buClr>
              <a:buSzPts val="1400"/>
              <a:buFont typeface="Arial"/>
              <a:buNone/>
            </a:pPr>
            <a:r>
              <a:rPr lang="en-US" b="1"/>
              <a:t>Early Integration of NICE Roles</a:t>
            </a:r>
            <a:endParaRPr/>
          </a:p>
          <a:p>
            <a:pPr marL="0" lvl="1" indent="0" algn="l" rtl="0">
              <a:lnSpc>
                <a:spcPct val="120000"/>
              </a:lnSpc>
              <a:spcBef>
                <a:spcPts val="500"/>
              </a:spcBef>
              <a:spcAft>
                <a:spcPts val="0"/>
              </a:spcAft>
              <a:buClr>
                <a:schemeClr val="dk1"/>
              </a:buClr>
              <a:buSzPts val="1400"/>
              <a:buFont typeface="Arial"/>
              <a:buNone/>
            </a:pPr>
            <a:r>
              <a:rPr lang="en-US"/>
              <a:t>The model integrates NICE cybersecurity work roles early and continuously for effective workforce preparation.</a:t>
            </a:r>
            <a:endParaRPr/>
          </a:p>
          <a:p>
            <a:pPr marL="0" lvl="0" indent="0" algn="l" rtl="0">
              <a:lnSpc>
                <a:spcPct val="120000"/>
              </a:lnSpc>
              <a:spcBef>
                <a:spcPts val="2500"/>
              </a:spcBef>
              <a:spcAft>
                <a:spcPts val="0"/>
              </a:spcAft>
              <a:buClr>
                <a:schemeClr val="dk1"/>
              </a:buClr>
              <a:buSzPts val="1400"/>
              <a:buFont typeface="Arial"/>
              <a:buNone/>
            </a:pPr>
            <a:r>
              <a:rPr lang="en-US" b="1"/>
              <a:t>AI-Supported Personalization</a:t>
            </a:r>
            <a:endParaRPr/>
          </a:p>
          <a:p>
            <a:pPr marL="0" lvl="1" indent="0" algn="l" rtl="0">
              <a:lnSpc>
                <a:spcPct val="120000"/>
              </a:lnSpc>
              <a:spcBef>
                <a:spcPts val="500"/>
              </a:spcBef>
              <a:spcAft>
                <a:spcPts val="0"/>
              </a:spcAft>
              <a:buClr>
                <a:schemeClr val="dk1"/>
              </a:buClr>
              <a:buSzPts val="1400"/>
              <a:buFont typeface="Arial"/>
              <a:buNone/>
            </a:pPr>
            <a:r>
              <a:rPr lang="en-US"/>
              <a:t>AI technology personalizes learning experiences to meet individual student needs and enhance engagement.</a:t>
            </a:r>
            <a:endParaRPr/>
          </a:p>
          <a:p>
            <a:pPr marL="0" lvl="0" indent="0" algn="l" rtl="0">
              <a:lnSpc>
                <a:spcPct val="120000"/>
              </a:lnSpc>
              <a:spcBef>
                <a:spcPts val="2500"/>
              </a:spcBef>
              <a:spcAft>
                <a:spcPts val="0"/>
              </a:spcAft>
              <a:buClr>
                <a:schemeClr val="dk1"/>
              </a:buClr>
              <a:buSzPts val="1400"/>
              <a:buFont typeface="Arial"/>
              <a:buNone/>
            </a:pPr>
            <a:r>
              <a:rPr lang="en-US" b="1"/>
              <a:t>Industry and Public Sector Alignment</a:t>
            </a:r>
            <a:endParaRPr/>
          </a:p>
          <a:p>
            <a:pPr marL="0" lvl="1" indent="0" algn="l" rtl="0">
              <a:lnSpc>
                <a:spcPct val="120000"/>
              </a:lnSpc>
              <a:spcBef>
                <a:spcPts val="500"/>
              </a:spcBef>
              <a:spcAft>
                <a:spcPts val="0"/>
              </a:spcAft>
              <a:buClr>
                <a:schemeClr val="dk1"/>
              </a:buClr>
              <a:buSzPts val="1400"/>
              <a:buFont typeface="Arial"/>
              <a:buNone/>
            </a:pPr>
            <a:r>
              <a:rPr lang="en-US"/>
              <a:t>The curriculum aligns intentionally with both industry standards and public sector cybersecurity demands.</a:t>
            </a:r>
            <a:endParaRPr/>
          </a:p>
          <a:p>
            <a:pPr marL="0" lvl="0" indent="0" algn="l" rtl="0">
              <a:lnSpc>
                <a:spcPct val="120000"/>
              </a:lnSpc>
              <a:spcBef>
                <a:spcPts val="2500"/>
              </a:spcBef>
              <a:spcAft>
                <a:spcPts val="0"/>
              </a:spcAft>
              <a:buClr>
                <a:schemeClr val="dk1"/>
              </a:buClr>
              <a:buSzPts val="1400"/>
              <a:buFont typeface="Arial"/>
              <a:buNone/>
            </a:pPr>
            <a:r>
              <a:rPr lang="en-US" b="1"/>
              <a:t>Flexible Future-Ready Framework</a:t>
            </a:r>
            <a:endParaRPr/>
          </a:p>
          <a:p>
            <a:pPr marL="0" lvl="1" indent="0" algn="l" rtl="0">
              <a:lnSpc>
                <a:spcPct val="120000"/>
              </a:lnSpc>
              <a:spcBef>
                <a:spcPts val="500"/>
              </a:spcBef>
              <a:spcAft>
                <a:spcPts val="0"/>
              </a:spcAft>
              <a:buClr>
                <a:schemeClr val="dk1"/>
              </a:buClr>
              <a:buSzPts val="1400"/>
              <a:buFont typeface="Arial"/>
              <a:buNone/>
            </a:pPr>
            <a:r>
              <a:rPr lang="en-US"/>
              <a:t>The model focuses on adaptable design principles that evolve with technology and workforce needs.</a:t>
            </a:r>
            <a:endParaRPr/>
          </a:p>
        </p:txBody>
      </p:sp>
      <p:sp>
        <p:nvSpPr>
          <p:cNvPr id="2" name="Footer Placeholder 1">
            <a:extLst>
              <a:ext uri="{FF2B5EF4-FFF2-40B4-BE49-F238E27FC236}">
                <a16:creationId xmlns:a16="http://schemas.microsoft.com/office/drawing/2014/main" id="{55BE61BF-FEB3-7D96-0DB4-2F57E625ACE0}"/>
              </a:ext>
            </a:extLst>
          </p:cNvPr>
          <p:cNvSpPr>
            <a:spLocks noGrp="1"/>
          </p:cNvSpPr>
          <p:nvPr>
            <p:ph type="ftr" idx="11"/>
          </p:nvPr>
        </p:nvSpPr>
        <p:spPr/>
        <p:txBody>
          <a:bodyPr/>
          <a:lstStyle/>
          <a:p>
            <a:r>
              <a:rPr lang="en-US"/>
              <a:t>Copyrighted by Carolina Justice and Cyber Academy 2026</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486"/>
                                        </p:tgtEl>
                                        <p:attrNameLst>
                                          <p:attrName>style.visibility</p:attrName>
                                        </p:attrNameLst>
                                      </p:cBhvr>
                                      <p:to>
                                        <p:strVal val="visible"/>
                                      </p:to>
                                    </p:set>
                                    <p:animEffect transition="in" filter="fade">
                                      <p:cBhvr>
                                        <p:cTn id="7" dur="250"/>
                                        <p:tgtEl>
                                          <p:spTgt spid="4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12"/>
          <p:cNvSpPr txBox="1">
            <a:spLocks noGrp="1"/>
          </p:cNvSpPr>
          <p:nvPr>
            <p:ph type="title"/>
          </p:nvPr>
        </p:nvSpPr>
        <p:spPr>
          <a:xfrm>
            <a:off x="612648" y="706802"/>
            <a:ext cx="4672584" cy="1269482"/>
          </a:xfrm>
          <a:prstGeom prst="rect">
            <a:avLst/>
          </a:prstGeom>
          <a:noFill/>
          <a:ln>
            <a:noFill/>
          </a:ln>
        </p:spPr>
        <p:txBody>
          <a:bodyPr spcFirstLastPara="1" wrap="square" lIns="91425" tIns="45700" rIns="91425" bIns="45700" anchor="t" anchorCtr="0">
            <a:normAutofit/>
          </a:bodyPr>
          <a:lstStyle/>
          <a:p>
            <a:pPr marL="0" lvl="0" indent="0" algn="l" rtl="0">
              <a:lnSpc>
                <a:spcPct val="95000"/>
              </a:lnSpc>
              <a:spcBef>
                <a:spcPts val="0"/>
              </a:spcBef>
              <a:spcAft>
                <a:spcPts val="0"/>
              </a:spcAft>
              <a:buClr>
                <a:schemeClr val="dk1"/>
              </a:buClr>
              <a:buSzPts val="2800"/>
              <a:buFont typeface="Arial"/>
              <a:buNone/>
            </a:pPr>
            <a:r>
              <a:rPr lang="en-US"/>
              <a:t>Outcomes and Replicable Strategies</a:t>
            </a:r>
            <a:endParaRPr/>
          </a:p>
        </p:txBody>
      </p:sp>
      <p:pic>
        <p:nvPicPr>
          <p:cNvPr id="493" name="Google Shape;493;p12" descr="High angle view of group of business people in conference room, signing paper documents"/>
          <p:cNvPicPr preferRelativeResize="0">
            <a:picLocks noGrp="1"/>
          </p:cNvPicPr>
          <p:nvPr>
            <p:ph type="pic" idx="2"/>
          </p:nvPr>
        </p:nvPicPr>
        <p:blipFill rotWithShape="1">
          <a:blip r:embed="rId3">
            <a:alphaModFix/>
          </a:blip>
          <a:srcRect l="12632" r="10495" b="-2"/>
          <a:stretch/>
        </p:blipFill>
        <p:spPr>
          <a:xfrm>
            <a:off x="720468" y="2173850"/>
            <a:ext cx="4564763" cy="3963682"/>
          </a:xfrm>
          <a:prstGeom prst="rect">
            <a:avLst/>
          </a:prstGeom>
          <a:blipFill rotWithShape="1">
            <a:blip r:embed="rId4">
              <a:alphaModFix amt="60000"/>
            </a:blip>
            <a:stretch>
              <a:fillRect/>
            </a:stretch>
          </a:blipFill>
          <a:ln>
            <a:noFill/>
          </a:ln>
        </p:spPr>
      </p:pic>
      <p:sp>
        <p:nvSpPr>
          <p:cNvPr id="494" name="Google Shape;494;p12"/>
          <p:cNvSpPr txBox="1">
            <a:spLocks noGrp="1"/>
          </p:cNvSpPr>
          <p:nvPr>
            <p:ph type="body" idx="1"/>
          </p:nvPr>
        </p:nvSpPr>
        <p:spPr>
          <a:xfrm>
            <a:off x="5905563" y="732155"/>
            <a:ext cx="5676838" cy="5405377"/>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chemeClr val="dk1"/>
              </a:buClr>
              <a:buSzPts val="1400"/>
              <a:buFont typeface="Arial"/>
              <a:buNone/>
            </a:pPr>
            <a:r>
              <a:rPr lang="en-US" b="1"/>
              <a:t>Improved Education-Workforce Alignment</a:t>
            </a:r>
            <a:endParaRPr/>
          </a:p>
          <a:p>
            <a:pPr marL="0" lvl="1" indent="0" algn="l" rtl="0">
              <a:lnSpc>
                <a:spcPct val="120000"/>
              </a:lnSpc>
              <a:spcBef>
                <a:spcPts val="500"/>
              </a:spcBef>
              <a:spcAft>
                <a:spcPts val="0"/>
              </a:spcAft>
              <a:buClr>
                <a:schemeClr val="dk1"/>
              </a:buClr>
              <a:buSzPts val="1400"/>
              <a:buFont typeface="Arial"/>
              <a:buNone/>
            </a:pPr>
            <a:r>
              <a:rPr lang="en-US"/>
              <a:t>The CJCA pathway strengthens the connection between education programs and workforce needs, enhancing career readiness.</a:t>
            </a:r>
            <a:endParaRPr/>
          </a:p>
          <a:p>
            <a:pPr marL="0" lvl="0" indent="0" algn="l" rtl="0">
              <a:lnSpc>
                <a:spcPct val="120000"/>
              </a:lnSpc>
              <a:spcBef>
                <a:spcPts val="2500"/>
              </a:spcBef>
              <a:spcAft>
                <a:spcPts val="0"/>
              </a:spcAft>
              <a:buClr>
                <a:schemeClr val="dk1"/>
              </a:buClr>
              <a:buSzPts val="1400"/>
              <a:buFont typeface="Arial"/>
              <a:buNone/>
            </a:pPr>
            <a:r>
              <a:rPr lang="en-US" b="1"/>
              <a:t>Expanded Cybersecurity Education Access</a:t>
            </a:r>
            <a:endParaRPr/>
          </a:p>
          <a:p>
            <a:pPr marL="0" lvl="1" indent="0" algn="l" rtl="0">
              <a:lnSpc>
                <a:spcPct val="120000"/>
              </a:lnSpc>
              <a:spcBef>
                <a:spcPts val="500"/>
              </a:spcBef>
              <a:spcAft>
                <a:spcPts val="0"/>
              </a:spcAft>
              <a:buClr>
                <a:schemeClr val="dk1"/>
              </a:buClr>
              <a:buSzPts val="1400"/>
              <a:buFont typeface="Arial"/>
              <a:buNone/>
            </a:pPr>
            <a:r>
              <a:rPr lang="en-US"/>
              <a:t>Efforts focus on broadening access to cybersecurity education to reach more diverse student populations effectively.</a:t>
            </a:r>
            <a:endParaRPr/>
          </a:p>
          <a:p>
            <a:pPr marL="0" lvl="0" indent="0" algn="l" rtl="0">
              <a:lnSpc>
                <a:spcPct val="120000"/>
              </a:lnSpc>
              <a:spcBef>
                <a:spcPts val="2500"/>
              </a:spcBef>
              <a:spcAft>
                <a:spcPts val="0"/>
              </a:spcAft>
              <a:buClr>
                <a:schemeClr val="dk1"/>
              </a:buClr>
              <a:buSzPts val="1400"/>
              <a:buFont typeface="Arial"/>
              <a:buNone/>
            </a:pPr>
            <a:r>
              <a:rPr lang="en-US" b="1"/>
              <a:t>Cross-Sector Partnerships</a:t>
            </a:r>
            <a:endParaRPr/>
          </a:p>
          <a:p>
            <a:pPr marL="0" lvl="1" indent="0" algn="l" rtl="0">
              <a:lnSpc>
                <a:spcPct val="120000"/>
              </a:lnSpc>
              <a:spcBef>
                <a:spcPts val="500"/>
              </a:spcBef>
              <a:spcAft>
                <a:spcPts val="0"/>
              </a:spcAft>
              <a:buClr>
                <a:schemeClr val="dk1"/>
              </a:buClr>
              <a:buSzPts val="1400"/>
              <a:buFont typeface="Arial"/>
              <a:buNone/>
            </a:pPr>
            <a:r>
              <a:rPr lang="en-US"/>
              <a:t>Building stronger partnerships among education, industry, and community sectors ensures pathway success and sustainability.</a:t>
            </a:r>
            <a:endParaRPr/>
          </a:p>
          <a:p>
            <a:pPr marL="0" lvl="0" indent="0" algn="l" rtl="0">
              <a:lnSpc>
                <a:spcPct val="120000"/>
              </a:lnSpc>
              <a:spcBef>
                <a:spcPts val="2500"/>
              </a:spcBef>
              <a:spcAft>
                <a:spcPts val="0"/>
              </a:spcAft>
              <a:buClr>
                <a:schemeClr val="dk1"/>
              </a:buClr>
              <a:buSzPts val="1400"/>
              <a:buFont typeface="Arial"/>
              <a:buNone/>
            </a:pPr>
            <a:r>
              <a:rPr lang="en-US" b="1"/>
              <a:t>Scalability, Sustainability, and Equity</a:t>
            </a:r>
            <a:endParaRPr/>
          </a:p>
          <a:p>
            <a:pPr marL="0" lvl="1" indent="0" algn="l" rtl="0">
              <a:lnSpc>
                <a:spcPct val="120000"/>
              </a:lnSpc>
              <a:spcBef>
                <a:spcPts val="500"/>
              </a:spcBef>
              <a:spcAft>
                <a:spcPts val="0"/>
              </a:spcAft>
              <a:buClr>
                <a:schemeClr val="dk1"/>
              </a:buClr>
              <a:buSzPts val="1400"/>
              <a:buFont typeface="Arial"/>
              <a:buNone/>
            </a:pPr>
            <a:r>
              <a:rPr lang="en-US"/>
              <a:t>Strategies emphasize scalable and sustainable designs that promote equity for diverse learners over time.</a:t>
            </a:r>
            <a:endParaRPr/>
          </a:p>
        </p:txBody>
      </p:sp>
      <p:sp>
        <p:nvSpPr>
          <p:cNvPr id="2" name="Footer Placeholder 1">
            <a:extLst>
              <a:ext uri="{FF2B5EF4-FFF2-40B4-BE49-F238E27FC236}">
                <a16:creationId xmlns:a16="http://schemas.microsoft.com/office/drawing/2014/main" id="{124F6BC5-AB94-52E6-BAE5-64EC75868F2B}"/>
              </a:ext>
            </a:extLst>
          </p:cNvPr>
          <p:cNvSpPr>
            <a:spLocks noGrp="1"/>
          </p:cNvSpPr>
          <p:nvPr>
            <p:ph type="ftr" idx="11"/>
          </p:nvPr>
        </p:nvSpPr>
        <p:spPr/>
        <p:txBody>
          <a:bodyPr/>
          <a:lstStyle/>
          <a:p>
            <a:r>
              <a:rPr lang="en-US"/>
              <a:t>Copyrighted by Carolina Justice and Cyber Academy 2026</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494"/>
                                        </p:tgtEl>
                                        <p:attrNameLst>
                                          <p:attrName>style.visibility</p:attrName>
                                        </p:attrNameLst>
                                      </p:cBhvr>
                                      <p:to>
                                        <p:strVal val="visible"/>
                                      </p:to>
                                    </p:set>
                                    <p:animEffect transition="in" filter="fade">
                                      <p:cBhvr>
                                        <p:cTn id="7" dur="250"/>
                                        <p:tgtEl>
                                          <p:spTgt spid="4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13"/>
          <p:cNvSpPr txBox="1">
            <a:spLocks noGrp="1"/>
          </p:cNvSpPr>
          <p:nvPr>
            <p:ph type="title"/>
          </p:nvPr>
        </p:nvSpPr>
        <p:spPr>
          <a:xfrm>
            <a:off x="612648" y="706802"/>
            <a:ext cx="4672584" cy="1269482"/>
          </a:xfrm>
          <a:prstGeom prst="rect">
            <a:avLst/>
          </a:prstGeom>
          <a:noFill/>
          <a:ln>
            <a:noFill/>
          </a:ln>
        </p:spPr>
        <p:txBody>
          <a:bodyPr spcFirstLastPara="1" wrap="square" lIns="91425" tIns="45700" rIns="91425" bIns="45700" anchor="t" anchorCtr="0">
            <a:normAutofit/>
          </a:bodyPr>
          <a:lstStyle/>
          <a:p>
            <a:pPr marL="0" lvl="0" indent="0" algn="l" rtl="0">
              <a:lnSpc>
                <a:spcPct val="95000"/>
              </a:lnSpc>
              <a:spcBef>
                <a:spcPts val="0"/>
              </a:spcBef>
              <a:spcAft>
                <a:spcPts val="0"/>
              </a:spcAft>
              <a:buClr>
                <a:schemeClr val="dk1"/>
              </a:buClr>
              <a:buSzPts val="2800"/>
              <a:buFont typeface="Arial"/>
              <a:buNone/>
            </a:pPr>
            <a:r>
              <a:rPr lang="en-US"/>
              <a:t>Call to Action and Future Directions</a:t>
            </a:r>
            <a:endParaRPr/>
          </a:p>
        </p:txBody>
      </p:sp>
      <p:pic>
        <p:nvPicPr>
          <p:cNvPr id="501" name="Google Shape;501;p13" descr="Business team in the office connected to internet network. Concept of partnership and teamwork."/>
          <p:cNvPicPr preferRelativeResize="0">
            <a:picLocks noGrp="1"/>
          </p:cNvPicPr>
          <p:nvPr>
            <p:ph type="pic" idx="2"/>
          </p:nvPr>
        </p:nvPicPr>
        <p:blipFill rotWithShape="1">
          <a:blip r:embed="rId3">
            <a:alphaModFix/>
          </a:blip>
          <a:srcRect l="23128" r="-2" b="-2"/>
          <a:stretch/>
        </p:blipFill>
        <p:spPr>
          <a:xfrm>
            <a:off x="720468" y="2173850"/>
            <a:ext cx="4564763" cy="3963682"/>
          </a:xfrm>
          <a:prstGeom prst="rect">
            <a:avLst/>
          </a:prstGeom>
          <a:blipFill rotWithShape="1">
            <a:blip r:embed="rId4">
              <a:alphaModFix amt="60000"/>
            </a:blip>
            <a:stretch>
              <a:fillRect/>
            </a:stretch>
          </a:blipFill>
          <a:ln>
            <a:noFill/>
          </a:ln>
        </p:spPr>
      </p:pic>
      <p:sp>
        <p:nvSpPr>
          <p:cNvPr id="502" name="Google Shape;502;p13"/>
          <p:cNvSpPr txBox="1">
            <a:spLocks noGrp="1"/>
          </p:cNvSpPr>
          <p:nvPr>
            <p:ph type="body" idx="1"/>
          </p:nvPr>
        </p:nvSpPr>
        <p:spPr>
          <a:xfrm>
            <a:off x="5905563" y="732155"/>
            <a:ext cx="5676838" cy="5405377"/>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chemeClr val="dk1"/>
              </a:buClr>
              <a:buSzPts val="1400"/>
              <a:buFont typeface="Arial"/>
              <a:buNone/>
            </a:pPr>
            <a:r>
              <a:rPr lang="en-US" b="1"/>
              <a:t>Collaborative Efforts Needed</a:t>
            </a:r>
            <a:endParaRPr/>
          </a:p>
          <a:p>
            <a:pPr marL="0" lvl="1" indent="0" algn="l" rtl="0">
              <a:lnSpc>
                <a:spcPct val="120000"/>
              </a:lnSpc>
              <a:spcBef>
                <a:spcPts val="500"/>
              </a:spcBef>
              <a:spcAft>
                <a:spcPts val="0"/>
              </a:spcAft>
              <a:buClr>
                <a:schemeClr val="dk1"/>
              </a:buClr>
              <a:buSzPts val="1400"/>
              <a:buFont typeface="Arial"/>
              <a:buNone/>
            </a:pPr>
            <a:r>
              <a:rPr lang="en-US"/>
              <a:t>Educators, policymakers, and workforce leaders must collaborate to build stronger cybersecurity pipelines.</a:t>
            </a:r>
            <a:endParaRPr/>
          </a:p>
          <a:p>
            <a:pPr marL="0" lvl="0" indent="0" algn="l" rtl="0">
              <a:lnSpc>
                <a:spcPct val="120000"/>
              </a:lnSpc>
              <a:spcBef>
                <a:spcPts val="2500"/>
              </a:spcBef>
              <a:spcAft>
                <a:spcPts val="0"/>
              </a:spcAft>
              <a:buClr>
                <a:schemeClr val="dk1"/>
              </a:buClr>
              <a:buSzPts val="1400"/>
              <a:buFont typeface="Arial"/>
              <a:buNone/>
            </a:pPr>
            <a:r>
              <a:rPr lang="en-US" b="1"/>
              <a:t>Utilizing Virtual Models</a:t>
            </a:r>
            <a:endParaRPr/>
          </a:p>
          <a:p>
            <a:pPr marL="0" lvl="1" indent="0" algn="l" rtl="0">
              <a:lnSpc>
                <a:spcPct val="120000"/>
              </a:lnSpc>
              <a:spcBef>
                <a:spcPts val="500"/>
              </a:spcBef>
              <a:spcAft>
                <a:spcPts val="0"/>
              </a:spcAft>
              <a:buClr>
                <a:schemeClr val="dk1"/>
              </a:buClr>
              <a:buSzPts val="1400"/>
              <a:buFont typeface="Arial"/>
              <a:buNone/>
            </a:pPr>
            <a:r>
              <a:rPr lang="en-US"/>
              <a:t>Leveraging virtual models and cross-sector partnerships can expand access and prepare students for cybersecurity careers.</a:t>
            </a:r>
            <a:endParaRPr/>
          </a:p>
          <a:p>
            <a:pPr marL="0" lvl="0" indent="0" algn="l" rtl="0">
              <a:lnSpc>
                <a:spcPct val="120000"/>
              </a:lnSpc>
              <a:spcBef>
                <a:spcPts val="2500"/>
              </a:spcBef>
              <a:spcAft>
                <a:spcPts val="0"/>
              </a:spcAft>
              <a:buClr>
                <a:schemeClr val="dk1"/>
              </a:buClr>
              <a:buSzPts val="1400"/>
              <a:buFont typeface="Arial"/>
              <a:buNone/>
            </a:pPr>
            <a:r>
              <a:rPr lang="en-US" b="1"/>
              <a:t>Long-Term Vision and Innovation</a:t>
            </a:r>
            <a:endParaRPr/>
          </a:p>
          <a:p>
            <a:pPr marL="0" lvl="1" indent="0" algn="l" rtl="0">
              <a:lnSpc>
                <a:spcPct val="120000"/>
              </a:lnSpc>
              <a:spcBef>
                <a:spcPts val="500"/>
              </a:spcBef>
              <a:spcAft>
                <a:spcPts val="0"/>
              </a:spcAft>
              <a:buClr>
                <a:schemeClr val="dk1"/>
              </a:buClr>
              <a:buSzPts val="1400"/>
              <a:buFont typeface="Arial"/>
              <a:buNone/>
            </a:pPr>
            <a:r>
              <a:rPr lang="en-US"/>
              <a:t>Addressing cybersecurity workforce shortages requires a long-term vision and willingness to innovate.</a:t>
            </a:r>
            <a:endParaRPr/>
          </a:p>
          <a:p>
            <a:pPr marL="0" lvl="0" indent="0" algn="l" rtl="0">
              <a:lnSpc>
                <a:spcPct val="120000"/>
              </a:lnSpc>
              <a:spcBef>
                <a:spcPts val="2500"/>
              </a:spcBef>
              <a:spcAft>
                <a:spcPts val="0"/>
              </a:spcAft>
              <a:buClr>
                <a:schemeClr val="dk1"/>
              </a:buClr>
              <a:buSzPts val="1400"/>
              <a:buFont typeface="Arial"/>
              <a:buNone/>
            </a:pPr>
            <a:r>
              <a:rPr lang="en-US" b="1"/>
              <a:t>Statewide Virtual Pathways</a:t>
            </a:r>
            <a:endParaRPr/>
          </a:p>
          <a:p>
            <a:pPr marL="0" lvl="1" indent="0" algn="l" rtl="0">
              <a:lnSpc>
                <a:spcPct val="120000"/>
              </a:lnSpc>
              <a:spcBef>
                <a:spcPts val="500"/>
              </a:spcBef>
              <a:spcAft>
                <a:spcPts val="0"/>
              </a:spcAft>
              <a:buClr>
                <a:schemeClr val="dk1"/>
              </a:buClr>
              <a:buSzPts val="1400"/>
              <a:buFont typeface="Arial"/>
              <a:buNone/>
            </a:pPr>
            <a:r>
              <a:rPr lang="en-US"/>
              <a:t>Statewide virtual pathways like CJCA provide a promising blueprint for developing the future cybersecurity workforce.</a:t>
            </a:r>
            <a:endParaRPr/>
          </a:p>
        </p:txBody>
      </p:sp>
      <p:sp>
        <p:nvSpPr>
          <p:cNvPr id="2" name="Footer Placeholder 1">
            <a:extLst>
              <a:ext uri="{FF2B5EF4-FFF2-40B4-BE49-F238E27FC236}">
                <a16:creationId xmlns:a16="http://schemas.microsoft.com/office/drawing/2014/main" id="{1C8798C6-21F3-5F19-42C6-A6AC1EBDEEEC}"/>
              </a:ext>
            </a:extLst>
          </p:cNvPr>
          <p:cNvSpPr>
            <a:spLocks noGrp="1"/>
          </p:cNvSpPr>
          <p:nvPr>
            <p:ph type="ftr" idx="11"/>
          </p:nvPr>
        </p:nvSpPr>
        <p:spPr/>
        <p:txBody>
          <a:bodyPr/>
          <a:lstStyle/>
          <a:p>
            <a:r>
              <a:rPr lang="en-US"/>
              <a:t>Copyrighted by Carolina Justice and Cyber Academy 2026</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502"/>
                                        </p:tgtEl>
                                        <p:attrNameLst>
                                          <p:attrName>style.visibility</p:attrName>
                                        </p:attrNameLst>
                                      </p:cBhvr>
                                      <p:to>
                                        <p:strVal val="visible"/>
                                      </p:to>
                                    </p:set>
                                    <p:animEffect transition="in" filter="fade">
                                      <p:cBhvr>
                                        <p:cTn id="7" dur="250"/>
                                        <p:tgtEl>
                                          <p:spTgt spid="5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384FF-D811-9AD4-9AB2-3836D09BAB16}"/>
              </a:ext>
            </a:extLst>
          </p:cNvPr>
          <p:cNvSpPr>
            <a:spLocks noGrp="1"/>
          </p:cNvSpPr>
          <p:nvPr>
            <p:ph type="title"/>
          </p:nvPr>
        </p:nvSpPr>
        <p:spPr>
          <a:xfrm>
            <a:off x="457199" y="377072"/>
            <a:ext cx="4958078" cy="1225485"/>
          </a:xfrm>
        </p:spPr>
        <p:txBody>
          <a:bodyPr anchor="t">
            <a:normAutofit/>
          </a:bodyPr>
          <a:lstStyle/>
          <a:p>
            <a:r>
              <a:rPr lang="en-US"/>
              <a:t>Questions, Collaboration, and Next Steps</a:t>
            </a:r>
          </a:p>
        </p:txBody>
      </p:sp>
      <p:pic>
        <p:nvPicPr>
          <p:cNvPr id="5" name="Content Placeholder 4" descr="Abstract computer software backgrounds">
            <a:extLst>
              <a:ext uri="{FF2B5EF4-FFF2-40B4-BE49-F238E27FC236}">
                <a16:creationId xmlns:a16="http://schemas.microsoft.com/office/drawing/2014/main" id="{72A88A92-F063-4C16-B12B-7A12553E4148}"/>
              </a:ext>
            </a:extLst>
          </p:cNvPr>
          <p:cNvPicPr>
            <a:picLocks noGrp="1" noChangeAspect="1"/>
          </p:cNvPicPr>
          <p:nvPr>
            <p:ph type="pic" sz="quarter" idx="13"/>
          </p:nvPr>
        </p:nvPicPr>
        <p:blipFill>
          <a:blip r:embed="rId3"/>
          <a:srcRect l="6669" r="8792"/>
          <a:stretch>
            <a:fillRect/>
          </a:stretch>
        </p:blipFill>
        <p:spPr>
          <a:xfrm>
            <a:off x="20" y="1842182"/>
            <a:ext cx="5758152" cy="4546457"/>
          </a:xfrm>
        </p:spPr>
      </p:pic>
      <p:sp>
        <p:nvSpPr>
          <p:cNvPr id="4" name="Content Placeholder 3">
            <a:extLst>
              <a:ext uri="{FF2B5EF4-FFF2-40B4-BE49-F238E27FC236}">
                <a16:creationId xmlns:a16="http://schemas.microsoft.com/office/drawing/2014/main" id="{BC998607-4606-700F-B666-206D9C77441D}"/>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76142" y="377072"/>
            <a:ext cx="5558655" cy="5797484"/>
          </a:xfrm>
        </p:spPr>
        <p:txBody>
          <a:bodyPr>
            <a:normAutofit/>
          </a:bodyPr>
          <a:lstStyle/>
          <a:p>
            <a:pPr marL="0" indent="0">
              <a:spcBef>
                <a:spcPts val="2500"/>
              </a:spcBef>
              <a:buFont typeface="Arial" panose="020B0604020202020204" pitchFamily="34" charset="0"/>
              <a:buNone/>
            </a:pPr>
            <a:r>
              <a:rPr lang="en-US" sz="1400" b="1"/>
              <a:t>Encouraging Dialogue</a:t>
            </a:r>
          </a:p>
          <a:p>
            <a:pPr marL="0" lvl="1" indent="0">
              <a:buFont typeface="Arial" panose="020B0604020202020204" pitchFamily="34" charset="0"/>
              <a:buNone/>
            </a:pPr>
            <a:r>
              <a:rPr lang="en-US" sz="1400"/>
              <a:t>The slide invites questions and discussion to foster an interactive and community-oriented session ending.</a:t>
            </a:r>
          </a:p>
          <a:p>
            <a:pPr marL="0" indent="0">
              <a:spcBef>
                <a:spcPts val="2500"/>
              </a:spcBef>
              <a:buFont typeface="Arial" panose="020B0604020202020204" pitchFamily="34" charset="0"/>
              <a:buNone/>
            </a:pPr>
            <a:r>
              <a:rPr lang="en-US" sz="1400" b="1"/>
              <a:t>Call to Action</a:t>
            </a:r>
          </a:p>
          <a:p>
            <a:pPr marL="0" lvl="1" indent="0">
              <a:buFont typeface="Arial" panose="020B0604020202020204" pitchFamily="34" charset="0"/>
              <a:buNone/>
            </a:pPr>
            <a:r>
              <a:rPr lang="en-US" sz="1400"/>
              <a:t>Participants are urged to collaborate in building stronger cybersecurity pipelines for future workforce readiness.</a:t>
            </a:r>
          </a:p>
          <a:p>
            <a:pPr marL="0" indent="0">
              <a:spcBef>
                <a:spcPts val="2500"/>
              </a:spcBef>
              <a:buFont typeface="Arial" panose="020B0604020202020204" pitchFamily="34" charset="0"/>
              <a:buNone/>
            </a:pPr>
            <a:r>
              <a:rPr lang="en-US" sz="1400" b="1"/>
              <a:t>Long-term Vision</a:t>
            </a:r>
          </a:p>
          <a:p>
            <a:pPr marL="0" lvl="1" indent="0">
              <a:buFont typeface="Arial" panose="020B0604020202020204" pitchFamily="34" charset="0"/>
              <a:buNone/>
            </a:pPr>
            <a:r>
              <a:rPr lang="en-US" sz="1400"/>
              <a:t>Emphasizes shared responsibility and connects individual insights to broader systemic change in cybersecurity education.</a:t>
            </a:r>
          </a:p>
          <a:p>
            <a:pPr marL="0" indent="0">
              <a:spcBef>
                <a:spcPts val="2500"/>
              </a:spcBef>
              <a:buFont typeface="Arial" panose="020B0604020202020204" pitchFamily="34" charset="0"/>
              <a:buNone/>
            </a:pPr>
            <a:r>
              <a:rPr lang="en-US" sz="1400" b="1"/>
              <a:t>Ongoing Partnership</a:t>
            </a:r>
          </a:p>
          <a:p>
            <a:pPr marL="0" lvl="1" indent="0">
              <a:buFont typeface="Arial" panose="020B0604020202020204" pitchFamily="34" charset="0"/>
              <a:buNone/>
            </a:pPr>
            <a:r>
              <a:rPr lang="en-US" sz="1400"/>
              <a:t>Contact information supports continued dialogue, partnership, and resource sharing beyond the conference.</a:t>
            </a:r>
          </a:p>
        </p:txBody>
      </p:sp>
      <p:sp>
        <p:nvSpPr>
          <p:cNvPr id="3" name="Footer Placeholder 2">
            <a:extLst>
              <a:ext uri="{FF2B5EF4-FFF2-40B4-BE49-F238E27FC236}">
                <a16:creationId xmlns:a16="http://schemas.microsoft.com/office/drawing/2014/main" id="{C3F14F9F-4F3C-0DC6-B6FA-B7BE22434285}"/>
              </a:ext>
            </a:extLst>
          </p:cNvPr>
          <p:cNvSpPr>
            <a:spLocks noGrp="1"/>
          </p:cNvSpPr>
          <p:nvPr>
            <p:ph type="ftr" sz="quarter" idx="11"/>
          </p:nvPr>
        </p:nvSpPr>
        <p:spPr/>
        <p:txBody>
          <a:bodyPr/>
          <a:lstStyle/>
          <a:p>
            <a:r>
              <a:rPr lang="en-US"/>
              <a:t>Copyrighted by Carolina Justice and Cyber Academy 2026</a:t>
            </a:r>
          </a:p>
        </p:txBody>
      </p:sp>
    </p:spTree>
    <p:extLst>
      <p:ext uri="{BB962C8B-B14F-4D97-AF65-F5344CB8AC3E}">
        <p14:creationId xmlns:p14="http://schemas.microsoft.com/office/powerpoint/2010/main" val="28741510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85829-05CA-1A4B-B087-5885630970DA}"/>
              </a:ext>
            </a:extLst>
          </p:cNvPr>
          <p:cNvSpPr>
            <a:spLocks noGrp="1"/>
          </p:cNvSpPr>
          <p:nvPr>
            <p:ph type="title"/>
          </p:nvPr>
        </p:nvSpPr>
        <p:spPr>
          <a:xfrm>
            <a:off x="196646" y="475488"/>
            <a:ext cx="7274002" cy="932688"/>
          </a:xfrm>
        </p:spPr>
        <p:txBody>
          <a:bodyPr/>
          <a:lstStyle/>
          <a:p>
            <a:r>
              <a:rPr lang="en-US" dirty="0"/>
              <a:t>Omertà in the Classroom</a:t>
            </a:r>
            <a:br>
              <a:rPr lang="en-US" dirty="0"/>
            </a:br>
            <a:endParaRPr lang="en-US" dirty="0"/>
          </a:p>
        </p:txBody>
      </p:sp>
      <p:sp>
        <p:nvSpPr>
          <p:cNvPr id="3" name="Text Placeholder 2">
            <a:extLst>
              <a:ext uri="{FF2B5EF4-FFF2-40B4-BE49-F238E27FC236}">
                <a16:creationId xmlns:a16="http://schemas.microsoft.com/office/drawing/2014/main" id="{70EE4C7C-0610-D24C-5EAE-235E51DE9671}"/>
              </a:ext>
            </a:extLst>
          </p:cNvPr>
          <p:cNvSpPr>
            <a:spLocks noGrp="1"/>
          </p:cNvSpPr>
          <p:nvPr>
            <p:ph type="body" idx="1"/>
          </p:nvPr>
        </p:nvSpPr>
        <p:spPr>
          <a:xfrm>
            <a:off x="98323" y="976933"/>
            <a:ext cx="7108722" cy="5767996"/>
          </a:xfrm>
        </p:spPr>
        <p:txBody>
          <a:bodyPr>
            <a:normAutofit lnSpcReduction="10000"/>
          </a:bodyPr>
          <a:lstStyle/>
          <a:p>
            <a:pPr>
              <a:lnSpc>
                <a:spcPct val="100000"/>
              </a:lnSpc>
              <a:buNone/>
            </a:pPr>
            <a:r>
              <a:rPr lang="en-US" b="1" dirty="0"/>
              <a:t>The Silent Code. The Lasting Damage. Breaking the Culture of Silence in Our</a:t>
            </a:r>
          </a:p>
          <a:p>
            <a:pPr>
              <a:lnSpc>
                <a:spcPct val="100000"/>
              </a:lnSpc>
              <a:buNone/>
            </a:pPr>
            <a:r>
              <a:rPr lang="en-US" b="1" dirty="0"/>
              <a:t>Schools</a:t>
            </a:r>
          </a:p>
          <a:p>
            <a:pPr>
              <a:lnSpc>
                <a:spcPct val="100000"/>
              </a:lnSpc>
              <a:buNone/>
            </a:pPr>
            <a:endParaRPr lang="en-US" b="1" dirty="0"/>
          </a:p>
          <a:p>
            <a:pPr>
              <a:buFont typeface="Arial" panose="020B0604020202020204" pitchFamily="34" charset="0"/>
              <a:buChar char="•"/>
            </a:pPr>
            <a:r>
              <a:rPr lang="en-US" b="1" dirty="0"/>
              <a:t>A hidden “schoolhouse mafia” quietly governs education through power, silence, and retaliation</a:t>
            </a:r>
          </a:p>
          <a:p>
            <a:pPr>
              <a:buFont typeface="Arial" panose="020B0604020202020204" pitchFamily="34" charset="0"/>
              <a:buChar char="•"/>
            </a:pPr>
            <a:r>
              <a:rPr lang="en-US" b="1" dirty="0"/>
              <a:t>Principals rule like sovereigns</a:t>
            </a:r>
            <a:r>
              <a:rPr lang="en-US" dirty="0"/>
              <a:t>; assistant principals enforce unwavering loyalty</a:t>
            </a:r>
          </a:p>
          <a:p>
            <a:pPr>
              <a:buFont typeface="Arial" panose="020B0604020202020204" pitchFamily="34" charset="0"/>
              <a:buChar char="•"/>
            </a:pPr>
            <a:r>
              <a:rPr lang="en-US" b="1" dirty="0"/>
              <a:t>HR shields the system</a:t>
            </a:r>
            <a:r>
              <a:rPr lang="en-US" dirty="0"/>
              <a:t>, not the people working inside it</a:t>
            </a:r>
          </a:p>
          <a:p>
            <a:pPr>
              <a:buFont typeface="Arial" panose="020B0604020202020204" pitchFamily="34" charset="0"/>
              <a:buChar char="•"/>
            </a:pPr>
            <a:r>
              <a:rPr lang="en-US" dirty="0"/>
              <a:t>Federal dollars vanish into </a:t>
            </a:r>
            <a:r>
              <a:rPr lang="en-US" b="1" dirty="0"/>
              <a:t>shadowy, opaque initiatives</a:t>
            </a:r>
            <a:endParaRPr lang="en-US" dirty="0"/>
          </a:p>
          <a:p>
            <a:pPr>
              <a:buFont typeface="Arial" panose="020B0604020202020204" pitchFamily="34" charset="0"/>
              <a:buChar char="•"/>
            </a:pPr>
            <a:r>
              <a:rPr lang="en-US" dirty="0"/>
              <a:t>Retaliation arrives </a:t>
            </a:r>
            <a:r>
              <a:rPr lang="en-US" b="1" dirty="0"/>
              <a:t>disguised as support</a:t>
            </a:r>
            <a:r>
              <a:rPr lang="en-US" dirty="0"/>
              <a:t>, wrapped in bureaucratic language</a:t>
            </a:r>
          </a:p>
          <a:p>
            <a:pPr>
              <a:buFont typeface="Arial" panose="020B0604020202020204" pitchFamily="34" charset="0"/>
              <a:buChar char="•"/>
            </a:pPr>
            <a:r>
              <a:rPr lang="en-US" dirty="0"/>
              <a:t>The </a:t>
            </a:r>
            <a:r>
              <a:rPr lang="en-US" b="1" dirty="0"/>
              <a:t>“hit”</a:t>
            </a:r>
            <a:r>
              <a:rPr lang="en-US" dirty="0"/>
              <a:t>: slow, procedural elimination of anyone who challenges the hierarchy</a:t>
            </a:r>
          </a:p>
          <a:p>
            <a:pPr>
              <a:buFont typeface="Arial" panose="020B0604020202020204" pitchFamily="34" charset="0"/>
              <a:buChar char="•"/>
            </a:pPr>
            <a:r>
              <a:rPr lang="en-US" dirty="0"/>
              <a:t>A culture built on </a:t>
            </a:r>
            <a:r>
              <a:rPr lang="en-US" b="1" dirty="0"/>
              <a:t>loyalty, respect, silence</a:t>
            </a:r>
            <a:r>
              <a:rPr lang="en-US" dirty="0"/>
              <a:t>—where speaking up can cost you everything</a:t>
            </a:r>
          </a:p>
          <a:p>
            <a:pPr>
              <a:buFont typeface="Arial" panose="020B0604020202020204" pitchFamily="34" charset="0"/>
              <a:buChar char="•"/>
            </a:pPr>
            <a:r>
              <a:rPr lang="en-US" dirty="0"/>
              <a:t>The book arms educators with </a:t>
            </a:r>
            <a:r>
              <a:rPr lang="en-US" b="1" dirty="0"/>
              <a:t>legal tools, documentation tactics, reporting pathways, scripts, and templates</a:t>
            </a:r>
            <a:endParaRPr lang="en-US" dirty="0"/>
          </a:p>
          <a:p>
            <a:pPr>
              <a:buFont typeface="Arial" panose="020B0604020202020204" pitchFamily="34" charset="0"/>
              <a:buChar char="•"/>
            </a:pPr>
            <a:r>
              <a:rPr lang="en-US" dirty="0"/>
              <a:t>A call to rebuild schools on </a:t>
            </a:r>
            <a:r>
              <a:rPr lang="en-US" b="1" dirty="0"/>
              <a:t>courage, trust, and truth</a:t>
            </a:r>
            <a:r>
              <a:rPr lang="en-US" dirty="0"/>
              <a:t> instead of fear</a:t>
            </a:r>
          </a:p>
          <a:p>
            <a:pPr>
              <a:buNone/>
            </a:pPr>
            <a:br>
              <a:rPr lang="en-US" dirty="0"/>
            </a:br>
            <a:endParaRPr lang="en-US" dirty="0"/>
          </a:p>
        </p:txBody>
      </p:sp>
      <p:pic>
        <p:nvPicPr>
          <p:cNvPr id="6" name="Picture Placeholder 5">
            <a:extLst>
              <a:ext uri="{FF2B5EF4-FFF2-40B4-BE49-F238E27FC236}">
                <a16:creationId xmlns:a16="http://schemas.microsoft.com/office/drawing/2014/main" id="{5F4EC95B-B354-EAC7-49CF-4C6CBD029C9B}"/>
              </a:ext>
            </a:extLst>
          </p:cNvPr>
          <p:cNvPicPr>
            <a:picLocks noGrp="1" noChangeAspect="1"/>
          </p:cNvPicPr>
          <p:nvPr>
            <p:ph type="pic" idx="2"/>
          </p:nvPr>
        </p:nvPicPr>
        <p:blipFill>
          <a:blip r:embed="rId2"/>
          <a:srcRect l="9743" r="9743"/>
          <a:stretch/>
        </p:blipFill>
        <p:spPr>
          <a:xfrm>
            <a:off x="7354529" y="475488"/>
            <a:ext cx="4395019" cy="5907024"/>
          </a:xfrm>
          <a:prstGeom prst="rect">
            <a:avLst/>
          </a:prstGeom>
          <a:blipFill rotWithShape="1">
            <a:blip r:embed="rId3">
              <a:alphaModFix amt="60000"/>
            </a:blip>
            <a:stretch>
              <a:fillRect/>
            </a:stretch>
          </a:blipFill>
          <a:ln>
            <a:noFill/>
          </a:ln>
        </p:spPr>
      </p:pic>
      <p:sp>
        <p:nvSpPr>
          <p:cNvPr id="7" name="Footer Placeholder 6">
            <a:extLst>
              <a:ext uri="{FF2B5EF4-FFF2-40B4-BE49-F238E27FC236}">
                <a16:creationId xmlns:a16="http://schemas.microsoft.com/office/drawing/2014/main" id="{707050BB-E547-55CA-3593-588289AC5B47}"/>
              </a:ext>
            </a:extLst>
          </p:cNvPr>
          <p:cNvSpPr>
            <a:spLocks noGrp="1"/>
          </p:cNvSpPr>
          <p:nvPr>
            <p:ph type="ftr" idx="11"/>
          </p:nvPr>
        </p:nvSpPr>
        <p:spPr/>
        <p:txBody>
          <a:bodyPr/>
          <a:lstStyle/>
          <a:p>
            <a:r>
              <a:rPr lang="en-US"/>
              <a:t>Copyrighted by Carolina Justice and Cyber Academy 2026</a:t>
            </a:r>
          </a:p>
        </p:txBody>
      </p:sp>
    </p:spTree>
    <p:extLst>
      <p:ext uri="{BB962C8B-B14F-4D97-AF65-F5344CB8AC3E}">
        <p14:creationId xmlns:p14="http://schemas.microsoft.com/office/powerpoint/2010/main" val="31774759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g3e3ae4710e6_1_0"/>
          <p:cNvSpPr txBox="1">
            <a:spLocks noGrp="1"/>
          </p:cNvSpPr>
          <p:nvPr>
            <p:ph type="title"/>
          </p:nvPr>
        </p:nvSpPr>
        <p:spPr>
          <a:xfrm>
            <a:off x="539318" y="1239521"/>
            <a:ext cx="5556682" cy="864869"/>
          </a:xfrm>
        </p:spPr>
        <p:txBody>
          <a:bodyPr spcFirstLastPara="1" wrap="square" lIns="91425" tIns="45700" rIns="91425" bIns="45700" anchor="t" anchorCtr="0">
            <a:normAutofit/>
          </a:bodyPr>
          <a:lstStyle/>
          <a:p>
            <a:pPr marL="0" lvl="0" indent="0" rtl="0">
              <a:spcBef>
                <a:spcPts val="0"/>
              </a:spcBef>
              <a:spcAft>
                <a:spcPts val="0"/>
              </a:spcAft>
              <a:buNone/>
            </a:pPr>
            <a:r>
              <a:rPr lang="en-US" b="1" dirty="0"/>
              <a:t>Contact Information</a:t>
            </a:r>
          </a:p>
        </p:txBody>
      </p:sp>
      <p:sp>
        <p:nvSpPr>
          <p:cNvPr id="510" name="Google Shape;510;g3e3ae4710e6_1_0"/>
          <p:cNvSpPr txBox="1">
            <a:spLocks noGrp="1"/>
          </p:cNvSpPr>
          <p:nvPr>
            <p:ph idx="1"/>
          </p:nvPr>
        </p:nvSpPr>
        <p:spPr>
          <a:xfrm>
            <a:off x="539318" y="2517058"/>
            <a:ext cx="5556682" cy="3388442"/>
          </a:xfrm>
        </p:spPr>
        <p:txBody>
          <a:bodyPr spcFirstLastPara="1" wrap="square" lIns="91425" tIns="45700" rIns="91425" bIns="45700" anchor="t" anchorCtr="0">
            <a:normAutofit/>
          </a:bodyPr>
          <a:lstStyle/>
          <a:p>
            <a:pPr marL="0" lvl="0" indent="0" algn="ctr" rtl="0">
              <a:spcBef>
                <a:spcPts val="1000"/>
              </a:spcBef>
              <a:spcAft>
                <a:spcPts val="0"/>
              </a:spcAft>
              <a:buNone/>
            </a:pPr>
            <a:r>
              <a:rPr lang="en-US" dirty="0">
                <a:effectLst>
                  <a:outerShdw blurRad="38100" dist="38100" dir="2700000" algn="tl">
                    <a:srgbClr val="000000">
                      <a:alpha val="43137"/>
                    </a:srgbClr>
                  </a:outerShdw>
                </a:effectLst>
              </a:rPr>
              <a:t>Carolina Justice and Cyber Academy</a:t>
            </a:r>
          </a:p>
          <a:p>
            <a:pPr marL="0" lvl="0" indent="0" algn="ctr" rtl="0">
              <a:spcBef>
                <a:spcPts val="1000"/>
              </a:spcBef>
              <a:spcAft>
                <a:spcPts val="0"/>
              </a:spcAft>
              <a:buNone/>
            </a:pPr>
            <a:r>
              <a:rPr lang="en-US" dirty="0">
                <a:effectLst>
                  <a:outerShdw blurRad="38100" dist="38100" dir="2700000" algn="tl">
                    <a:srgbClr val="000000">
                      <a:alpha val="43137"/>
                    </a:srgbClr>
                  </a:outerShdw>
                </a:effectLst>
              </a:rPr>
              <a:t>cjca.2027@gmail.com</a:t>
            </a:r>
          </a:p>
        </p:txBody>
      </p:sp>
      <p:pic>
        <p:nvPicPr>
          <p:cNvPr id="511" name="Google Shape;511;g3e3ae4710e6_1_0" title="Designer (7).png"/>
          <p:cNvPicPr preferRelativeResize="0"/>
          <p:nvPr/>
        </p:nvPicPr>
        <p:blipFill>
          <a:blip r:embed="rId3"/>
          <a:srcRect/>
          <a:stretch>
            <a:fillRect/>
          </a:stretch>
        </p:blipFill>
        <p:spPr>
          <a:xfrm>
            <a:off x="7980054" y="1128697"/>
            <a:ext cx="3822782" cy="3822782"/>
          </a:xfrm>
          <a:prstGeom prst="ellipse">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g3e3aae7b341_1_5"/>
          <p:cNvSpPr txBox="1">
            <a:spLocks noGrp="1"/>
          </p:cNvSpPr>
          <p:nvPr>
            <p:ph type="title"/>
          </p:nvPr>
        </p:nvSpPr>
        <p:spPr>
          <a:xfrm>
            <a:off x="612648" y="512064"/>
            <a:ext cx="10741200" cy="9693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Tiffany Reeves</a:t>
            </a:r>
            <a:endParaRPr dirty="0"/>
          </a:p>
        </p:txBody>
      </p:sp>
      <p:sp>
        <p:nvSpPr>
          <p:cNvPr id="412" name="Google Shape;412;g3e3aae7b341_1_5"/>
          <p:cNvSpPr txBox="1">
            <a:spLocks noGrp="1"/>
          </p:cNvSpPr>
          <p:nvPr>
            <p:ph type="body" idx="1"/>
          </p:nvPr>
        </p:nvSpPr>
        <p:spPr>
          <a:xfrm>
            <a:off x="612775" y="1825625"/>
            <a:ext cx="50748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p>
        </p:txBody>
      </p:sp>
      <p:sp>
        <p:nvSpPr>
          <p:cNvPr id="413" name="Google Shape;413;g3e3aae7b341_1_5"/>
          <p:cNvSpPr txBox="1">
            <a:spLocks noGrp="1"/>
          </p:cNvSpPr>
          <p:nvPr>
            <p:ph type="body" idx="2"/>
          </p:nvPr>
        </p:nvSpPr>
        <p:spPr>
          <a:xfrm>
            <a:off x="6278563" y="1825625"/>
            <a:ext cx="5075100" cy="4351200"/>
          </a:xfrm>
          <a:prstGeom prst="rect">
            <a:avLst/>
          </a:prstGeom>
        </p:spPr>
        <p:txBody>
          <a:bodyPr spcFirstLastPara="1" wrap="square" lIns="91425" tIns="45700" rIns="91425" bIns="45700" anchor="t" anchorCtr="0">
            <a:normAutofit/>
          </a:bodyPr>
          <a:lstStyle/>
          <a:p>
            <a:pPr>
              <a:buFont typeface="Arial" panose="020B0604020202020204" pitchFamily="34" charset="0"/>
              <a:buChar char="•"/>
            </a:pPr>
            <a:r>
              <a:rPr lang="en-US" dirty="0">
                <a:effectLst>
                  <a:outerShdw blurRad="38100" dist="38100" dir="2700000" algn="tl">
                    <a:srgbClr val="000000">
                      <a:alpha val="43137"/>
                    </a:srgbClr>
                  </a:outerShdw>
                </a:effectLst>
              </a:rPr>
              <a:t>Cybersecurity Program Manager supporting </a:t>
            </a:r>
            <a:r>
              <a:rPr lang="en-US" b="1" dirty="0">
                <a:effectLst>
                  <a:outerShdw blurRad="38100" dist="38100" dir="2700000" algn="tl">
                    <a:srgbClr val="000000">
                      <a:alpha val="43137"/>
                    </a:srgbClr>
                  </a:outerShdw>
                </a:effectLst>
              </a:rPr>
              <a:t>Carolina Justice and Cyber Academy</a:t>
            </a:r>
            <a:r>
              <a:rPr lang="en-US" dirty="0">
                <a:effectLst>
                  <a:outerShdw blurRad="38100" dist="38100" dir="2700000" algn="tl">
                    <a:srgbClr val="000000">
                      <a:alpha val="43137"/>
                    </a:srgbClr>
                  </a:outerShdw>
                </a:effectLst>
              </a:rPr>
              <a:t> initiatives.</a:t>
            </a:r>
          </a:p>
          <a:p>
            <a:pPr>
              <a:buFont typeface="Arial" panose="020B0604020202020204" pitchFamily="34" charset="0"/>
              <a:buChar char="•"/>
            </a:pPr>
            <a:r>
              <a:rPr lang="en-US" dirty="0">
                <a:effectLst>
                  <a:outerShdw blurRad="38100" dist="38100" dir="2700000" algn="tl">
                    <a:srgbClr val="000000">
                      <a:alpha val="43137"/>
                    </a:srgbClr>
                  </a:outerShdw>
                </a:effectLst>
              </a:rPr>
              <a:t>Active contributor to </a:t>
            </a:r>
            <a:r>
              <a:rPr lang="en-US" b="1" dirty="0">
                <a:effectLst>
                  <a:outerShdw blurRad="38100" dist="38100" dir="2700000" algn="tl">
                    <a:srgbClr val="000000">
                      <a:alpha val="43137"/>
                    </a:srgbClr>
                  </a:outerShdw>
                </a:effectLst>
              </a:rPr>
              <a:t>South Carolina cybersecurity educator training</a:t>
            </a:r>
            <a:r>
              <a:rPr lang="en-US" dirty="0">
                <a:effectLst>
                  <a:outerShdw blurRad="38100" dist="38100" dir="2700000" algn="tl">
                    <a:srgbClr val="000000">
                      <a:alpha val="43137"/>
                    </a:srgbClr>
                  </a:outerShdw>
                </a:effectLst>
              </a:rPr>
              <a:t>, including SCDE computer programs. </a:t>
            </a:r>
          </a:p>
          <a:p>
            <a:pPr>
              <a:buFont typeface="Arial" panose="020B0604020202020204" pitchFamily="34" charset="0"/>
              <a:buChar char="•"/>
            </a:pPr>
            <a:r>
              <a:rPr lang="en-US" dirty="0">
                <a:effectLst>
                  <a:outerShdw blurRad="38100" dist="38100" dir="2700000" algn="tl">
                    <a:srgbClr val="000000">
                      <a:alpha val="43137"/>
                    </a:srgbClr>
                  </a:outerShdw>
                </a:effectLst>
              </a:rPr>
              <a:t>Experienced in </a:t>
            </a:r>
            <a:r>
              <a:rPr lang="en-US" b="1" dirty="0">
                <a:effectLst>
                  <a:outerShdw blurRad="38100" dist="38100" dir="2700000" algn="tl">
                    <a:srgbClr val="000000">
                      <a:alpha val="43137"/>
                    </a:srgbClr>
                  </a:outerShdw>
                </a:effectLst>
              </a:rPr>
              <a:t>cybersecurity curriculum development</a:t>
            </a:r>
            <a:r>
              <a:rPr lang="en-US" dirty="0">
                <a:effectLst>
                  <a:outerShdw blurRad="38100" dist="38100" dir="2700000" algn="tl">
                    <a:srgbClr val="000000">
                      <a:alpha val="43137"/>
                    </a:srgbClr>
                  </a:outerShdw>
                </a:effectLst>
              </a:rPr>
              <a:t>, educator support, and student readiness for cyber careers.</a:t>
            </a:r>
          </a:p>
          <a:p>
            <a:pPr>
              <a:buFont typeface="Arial" panose="020B0604020202020204" pitchFamily="34" charset="0"/>
              <a:buChar char="•"/>
            </a:pPr>
            <a:r>
              <a:rPr lang="en-US" dirty="0">
                <a:effectLst>
                  <a:outerShdw blurRad="38100" dist="38100" dir="2700000" algn="tl">
                    <a:srgbClr val="000000">
                      <a:alpha val="43137"/>
                    </a:srgbClr>
                  </a:outerShdw>
                </a:effectLst>
              </a:rPr>
              <a:t>Collaborates with statewide partners to strengthen </a:t>
            </a:r>
            <a:r>
              <a:rPr lang="en-US" b="1" dirty="0">
                <a:effectLst>
                  <a:outerShdw blurRad="38100" dist="38100" dir="2700000" algn="tl">
                    <a:srgbClr val="000000">
                      <a:alpha val="43137"/>
                    </a:srgbClr>
                  </a:outerShdw>
                </a:effectLst>
              </a:rPr>
              <a:t>K–12 and CTE cybersecurity pathways</a:t>
            </a:r>
            <a:r>
              <a:rPr lang="en-US" dirty="0">
                <a:effectLst>
                  <a:outerShdw blurRad="38100" dist="38100" dir="2700000" algn="tl">
                    <a:srgbClr val="000000">
                      <a:alpha val="43137"/>
                    </a:srgbClr>
                  </a:outerShdw>
                </a:effectLst>
              </a:rPr>
              <a:t>.</a:t>
            </a:r>
          </a:p>
          <a:p>
            <a:pPr>
              <a:buFont typeface="Arial" panose="020B0604020202020204" pitchFamily="34" charset="0"/>
              <a:buChar char="•"/>
            </a:pPr>
            <a:r>
              <a:rPr lang="en-US" dirty="0">
                <a:effectLst>
                  <a:outerShdw blurRad="38100" dist="38100" dir="2700000" algn="tl">
                    <a:srgbClr val="000000">
                      <a:alpha val="43137"/>
                    </a:srgbClr>
                  </a:outerShdw>
                </a:effectLst>
              </a:rPr>
              <a:t>Passionate about expanding access to </a:t>
            </a:r>
            <a:r>
              <a:rPr lang="en-US" b="1" dirty="0">
                <a:effectLst>
                  <a:outerShdw blurRad="38100" dist="38100" dir="2700000" algn="tl">
                    <a:srgbClr val="000000">
                      <a:alpha val="43137"/>
                    </a:srgbClr>
                  </a:outerShdw>
                </a:effectLst>
              </a:rPr>
              <a:t>hands‑on cyber learning</a:t>
            </a:r>
            <a:r>
              <a:rPr lang="en-US" dirty="0">
                <a:effectLst>
                  <a:outerShdw blurRad="38100" dist="38100" dir="2700000" algn="tl">
                    <a:srgbClr val="000000">
                      <a:alpha val="43137"/>
                    </a:srgbClr>
                  </a:outerShdw>
                </a:effectLst>
              </a:rPr>
              <a:t>, digital safety, and workforce‑aligned training.</a:t>
            </a:r>
          </a:p>
          <a:p>
            <a:pPr marL="0" lvl="0" indent="0" algn="l" rtl="0">
              <a:spcBef>
                <a:spcPts val="1000"/>
              </a:spcBef>
              <a:spcAft>
                <a:spcPts val="0"/>
              </a:spcAft>
              <a:buNone/>
            </a:pPr>
            <a:endParaRPr dirty="0"/>
          </a:p>
        </p:txBody>
      </p:sp>
      <p:pic>
        <p:nvPicPr>
          <p:cNvPr id="414" name="Google Shape;414;g3e3aae7b341_1_5"/>
          <p:cNvPicPr preferRelativeResize="0"/>
          <p:nvPr/>
        </p:nvPicPr>
        <p:blipFill>
          <a:blip r:embed="rId3">
            <a:alphaModFix/>
          </a:blip>
          <a:stretch>
            <a:fillRect/>
          </a:stretch>
        </p:blipFill>
        <p:spPr>
          <a:xfrm>
            <a:off x="612775" y="1825625"/>
            <a:ext cx="5074800" cy="4351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ic book style cyber superhero with glowing neon cybernetic enhancements">
            <a:extLst>
              <a:ext uri="{FF2B5EF4-FFF2-40B4-BE49-F238E27FC236}">
                <a16:creationId xmlns:a16="http://schemas.microsoft.com/office/drawing/2014/main" id="{55F6A4EA-640A-E6C5-EA9E-C0B4854A3117}"/>
              </a:ext>
            </a:extLst>
          </p:cNvPr>
          <p:cNvPicPr>
            <a:picLocks noChangeAspect="1"/>
          </p:cNvPicPr>
          <p:nvPr/>
        </p:nvPicPr>
        <p:blipFill>
          <a:blip r:embed="rId3"/>
          <a:srcRect l="11136" r="13479" b="-1"/>
          <a:stretch>
            <a:fillRect/>
          </a:stretch>
        </p:blipFill>
        <p:spPr>
          <a:xfrm>
            <a:off x="538960" y="1825625"/>
            <a:ext cx="4914189" cy="4351338"/>
          </a:xfrm>
          <a:prstGeom prst="rect">
            <a:avLst/>
          </a:prstGeom>
          <a:noFill/>
        </p:spPr>
      </p:pic>
      <p:pic>
        <p:nvPicPr>
          <p:cNvPr id="5" name="Content Placeholder 4" descr="Stars and stripes pattern">
            <a:extLst>
              <a:ext uri="{FF2B5EF4-FFF2-40B4-BE49-F238E27FC236}">
                <a16:creationId xmlns:a16="http://schemas.microsoft.com/office/drawing/2014/main" id="{3EBBFDBE-7402-D1E5-BCA6-C458D810B83F}"/>
              </a:ext>
            </a:extLst>
          </p:cNvPr>
          <p:cNvPicPr>
            <a:picLocks noGrp="1" noChangeAspect="1"/>
          </p:cNvPicPr>
          <p:nvPr>
            <p:ph type="pic" sz="quarter" idx="13"/>
          </p:nvPr>
        </p:nvPicPr>
        <p:blipFill>
          <a:blip r:embed="rId4"/>
          <a:srcRect t="8355" r="-2" b="-2"/>
          <a:stretch>
            <a:fillRect/>
          </a:stretch>
        </p:blipFill>
        <p:spPr>
          <a:xfrm>
            <a:off x="5884648" y="10"/>
            <a:ext cx="6307353" cy="5780362"/>
          </a:xfrm>
          <a:noFill/>
        </p:spPr>
      </p:pic>
      <p:sp>
        <p:nvSpPr>
          <p:cNvPr id="2" name="Title 1">
            <a:extLst>
              <a:ext uri="{FF2B5EF4-FFF2-40B4-BE49-F238E27FC236}">
                <a16:creationId xmlns:a16="http://schemas.microsoft.com/office/drawing/2014/main" id="{5360B2CF-876F-8999-F947-34B0FA7B5D07}"/>
              </a:ext>
            </a:extLst>
          </p:cNvPr>
          <p:cNvSpPr>
            <a:spLocks noGrp="1"/>
          </p:cNvSpPr>
          <p:nvPr>
            <p:ph type="title"/>
          </p:nvPr>
        </p:nvSpPr>
        <p:spPr>
          <a:xfrm>
            <a:off x="0" y="499596"/>
            <a:ext cx="6213987" cy="1066446"/>
          </a:xfrm>
        </p:spPr>
        <p:txBody>
          <a:bodyPr wrap="square" anchor="b">
            <a:normAutofit/>
          </a:bodyPr>
          <a:lstStyle/>
          <a:p>
            <a:pPr algn="ctr"/>
            <a:r>
              <a:rPr lang="en-US" sz="2800" b="1" dirty="0">
                <a:solidFill>
                  <a:srgbClr val="FF0000"/>
                </a:solidFill>
                <a:effectLst>
                  <a:outerShdw blurRad="38100" dist="38100" dir="2700000" algn="tl">
                    <a:srgbClr val="000000">
                      <a:alpha val="43137"/>
                    </a:srgbClr>
                  </a:outerShdw>
                </a:effectLst>
              </a:rPr>
              <a:t>Understanding the Cybersecurity Workforce Gap</a:t>
            </a:r>
          </a:p>
        </p:txBody>
      </p:sp>
    </p:spTree>
    <p:extLst>
      <p:ext uri="{BB962C8B-B14F-4D97-AF65-F5344CB8AC3E}">
        <p14:creationId xmlns:p14="http://schemas.microsoft.com/office/powerpoint/2010/main" val="26023381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3"/>
          <p:cNvSpPr txBox="1">
            <a:spLocks noGrp="1"/>
          </p:cNvSpPr>
          <p:nvPr>
            <p:ph type="title"/>
          </p:nvPr>
        </p:nvSpPr>
        <p:spPr>
          <a:xfrm>
            <a:off x="612648" y="512064"/>
            <a:ext cx="10741152" cy="969264"/>
          </a:xfrm>
          <a:prstGeom prst="rect">
            <a:avLst/>
          </a:prstGeom>
          <a:noFill/>
          <a:ln>
            <a:noFill/>
          </a:ln>
        </p:spPr>
        <p:txBody>
          <a:bodyPr spcFirstLastPara="1" wrap="square" lIns="91425" tIns="45700" rIns="91425" bIns="45700" anchor="b" anchorCtr="0">
            <a:normAutofit/>
          </a:bodyPr>
          <a:lstStyle/>
          <a:p>
            <a:pPr marL="0" lvl="0" indent="0" algn="l" rtl="0">
              <a:lnSpc>
                <a:spcPct val="95000"/>
              </a:lnSpc>
              <a:spcBef>
                <a:spcPts val="0"/>
              </a:spcBef>
              <a:spcAft>
                <a:spcPts val="0"/>
              </a:spcAft>
              <a:buClr>
                <a:schemeClr val="dk1"/>
              </a:buClr>
              <a:buSzPts val="2800"/>
              <a:buFont typeface="Arial"/>
              <a:buNone/>
            </a:pPr>
            <a:r>
              <a:rPr lang="en-US"/>
              <a:t>Session Introduction and Context</a:t>
            </a:r>
            <a:endParaRPr/>
          </a:p>
        </p:txBody>
      </p:sp>
      <p:sp>
        <p:nvSpPr>
          <p:cNvPr id="421" name="Google Shape;421;p3"/>
          <p:cNvSpPr txBox="1">
            <a:spLocks noGrp="1"/>
          </p:cNvSpPr>
          <p:nvPr>
            <p:ph type="body" idx="1"/>
          </p:nvPr>
        </p:nvSpPr>
        <p:spPr>
          <a:xfrm>
            <a:off x="3848322" y="1825625"/>
            <a:ext cx="7105109" cy="435133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20000"/>
              </a:lnSpc>
              <a:spcBef>
                <a:spcPts val="0"/>
              </a:spcBef>
              <a:spcAft>
                <a:spcPts val="0"/>
              </a:spcAft>
              <a:buClr>
                <a:schemeClr val="dk1"/>
              </a:buClr>
              <a:buSzPts val="1400"/>
              <a:buFont typeface="Arial"/>
              <a:buNone/>
            </a:pPr>
            <a:r>
              <a:rPr lang="en-US" b="1"/>
              <a:t>Addressing Cybersecurity Workforce Gap</a:t>
            </a:r>
            <a:endParaRPr/>
          </a:p>
          <a:p>
            <a:pPr marL="0" lvl="1" indent="0" algn="l" rtl="0">
              <a:lnSpc>
                <a:spcPct val="120000"/>
              </a:lnSpc>
              <a:spcBef>
                <a:spcPts val="500"/>
              </a:spcBef>
              <a:spcAft>
                <a:spcPts val="0"/>
              </a:spcAft>
              <a:buClr>
                <a:schemeClr val="dk1"/>
              </a:buClr>
              <a:buSzPts val="1400"/>
              <a:buFont typeface="Arial"/>
              <a:buNone/>
            </a:pPr>
            <a:r>
              <a:rPr lang="en-US"/>
              <a:t>Session highlights growing shortage of skilled cybersecurity professionals and urgent workforce demand gap.</a:t>
            </a:r>
            <a:endParaRPr/>
          </a:p>
          <a:p>
            <a:pPr marL="0" lvl="0" indent="0" algn="l" rtl="0">
              <a:lnSpc>
                <a:spcPct val="120000"/>
              </a:lnSpc>
              <a:spcBef>
                <a:spcPts val="2500"/>
              </a:spcBef>
              <a:spcAft>
                <a:spcPts val="0"/>
              </a:spcAft>
              <a:buClr>
                <a:schemeClr val="dk1"/>
              </a:buClr>
              <a:buSzPts val="1400"/>
              <a:buFont typeface="Arial"/>
              <a:buNone/>
            </a:pPr>
            <a:r>
              <a:rPr lang="en-US" b="1"/>
              <a:t>Innovative Educational Models</a:t>
            </a:r>
            <a:endParaRPr/>
          </a:p>
          <a:p>
            <a:pPr marL="0" lvl="1" indent="0" algn="l" rtl="0">
              <a:lnSpc>
                <a:spcPct val="120000"/>
              </a:lnSpc>
              <a:spcBef>
                <a:spcPts val="500"/>
              </a:spcBef>
              <a:spcAft>
                <a:spcPts val="0"/>
              </a:spcAft>
              <a:buClr>
                <a:schemeClr val="dk1"/>
              </a:buClr>
              <a:buSzPts val="1400"/>
              <a:buFont typeface="Arial"/>
              <a:buNone/>
            </a:pPr>
            <a:r>
              <a:rPr lang="en-US"/>
              <a:t>Focus on scalable, inclusive virtual education models overcoming geographic and economic barriers.</a:t>
            </a:r>
            <a:endParaRPr/>
          </a:p>
          <a:p>
            <a:pPr marL="0" lvl="0" indent="0" algn="l" rtl="0">
              <a:lnSpc>
                <a:spcPct val="120000"/>
              </a:lnSpc>
              <a:spcBef>
                <a:spcPts val="2500"/>
              </a:spcBef>
              <a:spcAft>
                <a:spcPts val="0"/>
              </a:spcAft>
              <a:buClr>
                <a:schemeClr val="dk1"/>
              </a:buClr>
              <a:buSzPts val="1400"/>
              <a:buFont typeface="Arial"/>
              <a:buNone/>
            </a:pPr>
            <a:r>
              <a:rPr lang="en-US" b="1"/>
              <a:t>Carolina Justice and Cyber Academy</a:t>
            </a:r>
            <a:endParaRPr/>
          </a:p>
          <a:p>
            <a:pPr marL="0" lvl="1" indent="0" algn="l" rtl="0">
              <a:lnSpc>
                <a:spcPct val="120000"/>
              </a:lnSpc>
              <a:spcBef>
                <a:spcPts val="500"/>
              </a:spcBef>
              <a:spcAft>
                <a:spcPts val="0"/>
              </a:spcAft>
              <a:buClr>
                <a:schemeClr val="dk1"/>
              </a:buClr>
              <a:buSzPts val="1400"/>
              <a:buFont typeface="Arial"/>
              <a:buNone/>
            </a:pPr>
            <a:r>
              <a:rPr lang="en-US"/>
              <a:t>Introducing CJCA, a pioneering statewide virtual public charter school launching in 2027 to build talent pipelines.</a:t>
            </a:r>
            <a:endParaRPr/>
          </a:p>
          <a:p>
            <a:pPr marL="0" lvl="0" indent="0" algn="l" rtl="0">
              <a:lnSpc>
                <a:spcPct val="120000"/>
              </a:lnSpc>
              <a:spcBef>
                <a:spcPts val="2500"/>
              </a:spcBef>
              <a:spcAft>
                <a:spcPts val="0"/>
              </a:spcAft>
              <a:buClr>
                <a:schemeClr val="dk1"/>
              </a:buClr>
              <a:buSzPts val="1400"/>
              <a:buFont typeface="Arial"/>
              <a:buNone/>
            </a:pPr>
            <a:r>
              <a:rPr lang="en-US" b="1"/>
              <a:t>Practical Strategies and Alignment</a:t>
            </a:r>
            <a:endParaRPr/>
          </a:p>
          <a:p>
            <a:pPr marL="0" lvl="1" indent="0" algn="l" rtl="0">
              <a:lnSpc>
                <a:spcPct val="120000"/>
              </a:lnSpc>
              <a:spcBef>
                <a:spcPts val="500"/>
              </a:spcBef>
              <a:spcAft>
                <a:spcPts val="0"/>
              </a:spcAft>
              <a:buClr>
                <a:schemeClr val="dk1"/>
              </a:buClr>
              <a:buSzPts val="1400"/>
              <a:buFont typeface="Arial"/>
              <a:buNone/>
            </a:pPr>
            <a:r>
              <a:rPr lang="en-US"/>
              <a:t>Session provides replicable strategies linking education, industry, and public service for workforce sustainability.</a:t>
            </a:r>
            <a:endParaRPr/>
          </a:p>
        </p:txBody>
      </p:sp>
      <p:pic>
        <p:nvPicPr>
          <p:cNvPr id="422" name="Google Shape;422;p3" descr="Shot of computer programmers looking through data in the office"/>
          <p:cNvPicPr preferRelativeResize="0">
            <a:picLocks noGrp="1"/>
          </p:cNvPicPr>
          <p:nvPr>
            <p:ph type="body" idx="2"/>
          </p:nvPr>
        </p:nvPicPr>
        <p:blipFill rotWithShape="1">
          <a:blip r:embed="rId3">
            <a:alphaModFix/>
          </a:blip>
          <a:srcRect/>
          <a:stretch/>
        </p:blipFill>
        <p:spPr>
          <a:xfrm>
            <a:off x="612775" y="2985010"/>
            <a:ext cx="3045047" cy="2032568"/>
          </a:xfrm>
          <a:prstGeom prst="rect">
            <a:avLst/>
          </a:prstGeom>
          <a:noFill/>
          <a:ln>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421"/>
                                        </p:tgtEl>
                                        <p:attrNameLst>
                                          <p:attrName>style.visibility</p:attrName>
                                        </p:attrNameLst>
                                      </p:cBhvr>
                                      <p:to>
                                        <p:strVal val="visible"/>
                                      </p:to>
                                    </p:set>
                                    <p:animEffect transition="in" filter="fade">
                                      <p:cBhvr>
                                        <p:cTn id="7" dur="250"/>
                                        <p:tgtEl>
                                          <p:spTgt spid="4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4"/>
          <p:cNvSpPr txBox="1">
            <a:spLocks noGrp="1"/>
          </p:cNvSpPr>
          <p:nvPr>
            <p:ph type="title"/>
          </p:nvPr>
        </p:nvSpPr>
        <p:spPr>
          <a:xfrm>
            <a:off x="612647" y="475488"/>
            <a:ext cx="6858000" cy="932688"/>
          </a:xfrm>
          <a:prstGeom prst="rect">
            <a:avLst/>
          </a:prstGeom>
          <a:noFill/>
          <a:ln>
            <a:noFill/>
          </a:ln>
        </p:spPr>
        <p:txBody>
          <a:bodyPr spcFirstLastPara="1" wrap="square" lIns="91425" tIns="45700" rIns="91425" bIns="45700" anchor="b" anchorCtr="0">
            <a:normAutofit/>
          </a:bodyPr>
          <a:lstStyle/>
          <a:p>
            <a:pPr marL="0" lvl="0" indent="0" algn="l" rtl="0">
              <a:lnSpc>
                <a:spcPct val="95000"/>
              </a:lnSpc>
              <a:spcBef>
                <a:spcPts val="0"/>
              </a:spcBef>
              <a:spcAft>
                <a:spcPts val="0"/>
              </a:spcAft>
              <a:buClr>
                <a:schemeClr val="dk1"/>
              </a:buClr>
              <a:buSzPts val="2800"/>
              <a:buFont typeface="Arial"/>
              <a:buNone/>
            </a:pPr>
            <a:r>
              <a:rPr lang="en-US"/>
              <a:t>The Cybersecurity Workforce Challenge</a:t>
            </a:r>
            <a:endParaRPr/>
          </a:p>
        </p:txBody>
      </p:sp>
      <p:sp>
        <p:nvSpPr>
          <p:cNvPr id="429" name="Google Shape;429;p4"/>
          <p:cNvSpPr txBox="1">
            <a:spLocks noGrp="1"/>
          </p:cNvSpPr>
          <p:nvPr>
            <p:ph type="body" idx="1"/>
          </p:nvPr>
        </p:nvSpPr>
        <p:spPr>
          <a:xfrm>
            <a:off x="612647" y="1627632"/>
            <a:ext cx="6858000" cy="4535370"/>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chemeClr val="dk1"/>
              </a:buClr>
              <a:buSzPts val="1400"/>
              <a:buFont typeface="Arial"/>
              <a:buNone/>
            </a:pPr>
            <a:r>
              <a:rPr lang="en-US" b="1"/>
              <a:t>Root Causes of Workforce Shortage</a:t>
            </a:r>
            <a:endParaRPr/>
          </a:p>
          <a:p>
            <a:pPr marL="0" lvl="1" indent="0" algn="l" rtl="0">
              <a:lnSpc>
                <a:spcPct val="120000"/>
              </a:lnSpc>
              <a:spcBef>
                <a:spcPts val="500"/>
              </a:spcBef>
              <a:spcAft>
                <a:spcPts val="0"/>
              </a:spcAft>
              <a:buClr>
                <a:schemeClr val="dk1"/>
              </a:buClr>
              <a:buSzPts val="1400"/>
              <a:buFont typeface="Arial"/>
              <a:buNone/>
            </a:pPr>
            <a:r>
              <a:rPr lang="en-US"/>
              <a:t>Rapid tech advances, evolving threats, and limited early cybersecurity education contribute to workforce shortages.</a:t>
            </a:r>
            <a:endParaRPr/>
          </a:p>
          <a:p>
            <a:pPr marL="0" lvl="0" indent="0" algn="l" rtl="0">
              <a:lnSpc>
                <a:spcPct val="120000"/>
              </a:lnSpc>
              <a:spcBef>
                <a:spcPts val="2500"/>
              </a:spcBef>
              <a:spcAft>
                <a:spcPts val="0"/>
              </a:spcAft>
              <a:buClr>
                <a:schemeClr val="dk1"/>
              </a:buClr>
              <a:buSzPts val="1400"/>
              <a:buFont typeface="Arial"/>
              <a:buNone/>
            </a:pPr>
            <a:r>
              <a:rPr lang="en-US" b="1"/>
              <a:t>Equity and Access Issues</a:t>
            </a:r>
            <a:endParaRPr/>
          </a:p>
          <a:p>
            <a:pPr marL="0" lvl="1" indent="0" algn="l" rtl="0">
              <a:lnSpc>
                <a:spcPct val="120000"/>
              </a:lnSpc>
              <a:spcBef>
                <a:spcPts val="500"/>
              </a:spcBef>
              <a:spcAft>
                <a:spcPts val="0"/>
              </a:spcAft>
              <a:buClr>
                <a:schemeClr val="dk1"/>
              </a:buClr>
              <a:buSzPts val="1400"/>
              <a:buFont typeface="Arial"/>
              <a:buNone/>
            </a:pPr>
            <a:r>
              <a:rPr lang="en-US"/>
              <a:t>Fragmented pathways and regional constraints limit access for underserved and rural students.</a:t>
            </a:r>
            <a:endParaRPr/>
          </a:p>
          <a:p>
            <a:pPr marL="0" lvl="0" indent="0" algn="l" rtl="0">
              <a:lnSpc>
                <a:spcPct val="120000"/>
              </a:lnSpc>
              <a:spcBef>
                <a:spcPts val="2500"/>
              </a:spcBef>
              <a:spcAft>
                <a:spcPts val="0"/>
              </a:spcAft>
              <a:buClr>
                <a:schemeClr val="dk1"/>
              </a:buClr>
              <a:buSzPts val="1400"/>
              <a:buFont typeface="Arial"/>
              <a:buNone/>
            </a:pPr>
            <a:r>
              <a:rPr lang="en-US" b="1"/>
              <a:t>Importance of Early Skill Development</a:t>
            </a:r>
            <a:endParaRPr/>
          </a:p>
          <a:p>
            <a:pPr marL="0" lvl="1" indent="0" algn="l" rtl="0">
              <a:lnSpc>
                <a:spcPct val="120000"/>
              </a:lnSpc>
              <a:spcBef>
                <a:spcPts val="500"/>
              </a:spcBef>
              <a:spcAft>
                <a:spcPts val="0"/>
              </a:spcAft>
              <a:buClr>
                <a:schemeClr val="dk1"/>
              </a:buClr>
              <a:buSzPts val="1400"/>
              <a:buFont typeface="Arial"/>
              <a:buNone/>
            </a:pPr>
            <a:r>
              <a:rPr lang="en-US"/>
              <a:t>Delaying cybersecurity exposure until postsecondary education creates gaps in foundational skills.</a:t>
            </a:r>
            <a:endParaRPr/>
          </a:p>
          <a:p>
            <a:pPr marL="0" lvl="0" indent="0" algn="l" rtl="0">
              <a:lnSpc>
                <a:spcPct val="120000"/>
              </a:lnSpc>
              <a:spcBef>
                <a:spcPts val="2500"/>
              </a:spcBef>
              <a:spcAft>
                <a:spcPts val="0"/>
              </a:spcAft>
              <a:buClr>
                <a:schemeClr val="dk1"/>
              </a:buClr>
              <a:buSzPts val="1400"/>
              <a:buFont typeface="Arial"/>
              <a:buNone/>
            </a:pPr>
            <a:r>
              <a:rPr lang="en-US" b="1"/>
              <a:t>Virtual Models as Scalable Solutions</a:t>
            </a:r>
            <a:endParaRPr/>
          </a:p>
          <a:p>
            <a:pPr marL="0" lvl="1" indent="0" algn="l" rtl="0">
              <a:lnSpc>
                <a:spcPct val="120000"/>
              </a:lnSpc>
              <a:spcBef>
                <a:spcPts val="500"/>
              </a:spcBef>
              <a:spcAft>
                <a:spcPts val="0"/>
              </a:spcAft>
              <a:buClr>
                <a:schemeClr val="dk1"/>
              </a:buClr>
              <a:buSzPts val="1400"/>
              <a:buFont typeface="Arial"/>
              <a:buNone/>
            </a:pPr>
            <a:r>
              <a:rPr lang="en-US"/>
              <a:t>Virtual education models can scale access while ensuring rigor and relevance in cybersecurity training.</a:t>
            </a:r>
            <a:endParaRPr/>
          </a:p>
        </p:txBody>
      </p:sp>
      <p:pic>
        <p:nvPicPr>
          <p:cNvPr id="430" name="Google Shape;430;p4" descr="Digital security concept on binary data code"/>
          <p:cNvPicPr preferRelativeResize="0">
            <a:picLocks noGrp="1"/>
          </p:cNvPicPr>
          <p:nvPr>
            <p:ph type="pic" idx="2"/>
          </p:nvPr>
        </p:nvPicPr>
        <p:blipFill rotWithShape="1">
          <a:blip r:embed="rId3">
            <a:alphaModFix/>
          </a:blip>
          <a:srcRect l="13371" r="41788"/>
          <a:stretch/>
        </p:blipFill>
        <p:spPr>
          <a:xfrm>
            <a:off x="8091732" y="10"/>
            <a:ext cx="4100267" cy="6857990"/>
          </a:xfrm>
          <a:prstGeom prst="rect">
            <a:avLst/>
          </a:prstGeom>
          <a:blipFill rotWithShape="1">
            <a:blip r:embed="rId4">
              <a:alphaModFix amt="60000"/>
            </a:blip>
            <a:stretch>
              <a:fillRect/>
            </a:stretch>
          </a:blipFill>
          <a:ln>
            <a:noFill/>
          </a:ln>
        </p:spPr>
      </p:pic>
      <p:sp>
        <p:nvSpPr>
          <p:cNvPr id="2" name="Footer Placeholder 1">
            <a:extLst>
              <a:ext uri="{FF2B5EF4-FFF2-40B4-BE49-F238E27FC236}">
                <a16:creationId xmlns:a16="http://schemas.microsoft.com/office/drawing/2014/main" id="{3EE7FFE6-FF0A-E7AE-DEB7-A4F6D63D0057}"/>
              </a:ext>
            </a:extLst>
          </p:cNvPr>
          <p:cNvSpPr>
            <a:spLocks noGrp="1"/>
          </p:cNvSpPr>
          <p:nvPr>
            <p:ph type="ftr" idx="11"/>
          </p:nvPr>
        </p:nvSpPr>
        <p:spPr/>
        <p:txBody>
          <a:bodyPr/>
          <a:lstStyle/>
          <a:p>
            <a:r>
              <a:rPr lang="en-US"/>
              <a:t>Copyrighted by Carolina Justice and Cyber Academy 2026</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429"/>
                                        </p:tgtEl>
                                        <p:attrNameLst>
                                          <p:attrName>style.visibility</p:attrName>
                                        </p:attrNameLst>
                                      </p:cBhvr>
                                      <p:to>
                                        <p:strVal val="visible"/>
                                      </p:to>
                                    </p:set>
                                    <p:animEffect transition="in" filter="fade">
                                      <p:cBhvr>
                                        <p:cTn id="7" dur="250"/>
                                        <p:tgtEl>
                                          <p:spTgt spid="4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5"/>
          <p:cNvSpPr txBox="1">
            <a:spLocks noGrp="1"/>
          </p:cNvSpPr>
          <p:nvPr>
            <p:ph type="title"/>
          </p:nvPr>
        </p:nvSpPr>
        <p:spPr>
          <a:xfrm>
            <a:off x="612648" y="706802"/>
            <a:ext cx="4672584" cy="1269482"/>
          </a:xfrm>
          <a:prstGeom prst="rect">
            <a:avLst/>
          </a:prstGeom>
          <a:noFill/>
          <a:ln>
            <a:noFill/>
          </a:ln>
        </p:spPr>
        <p:txBody>
          <a:bodyPr spcFirstLastPara="1" wrap="square" lIns="91425" tIns="45700" rIns="91425" bIns="45700" anchor="t" anchorCtr="0">
            <a:normAutofit/>
          </a:bodyPr>
          <a:lstStyle/>
          <a:p>
            <a:pPr marL="0" lvl="0" indent="0" algn="l" rtl="0">
              <a:lnSpc>
                <a:spcPct val="95000"/>
              </a:lnSpc>
              <a:spcBef>
                <a:spcPts val="0"/>
              </a:spcBef>
              <a:spcAft>
                <a:spcPts val="0"/>
              </a:spcAft>
              <a:buClr>
                <a:schemeClr val="dk1"/>
              </a:buClr>
              <a:buSzPts val="2800"/>
              <a:buFont typeface="Arial"/>
              <a:buNone/>
            </a:pPr>
            <a:r>
              <a:rPr lang="en-US"/>
              <a:t>Vision for a Statewide Virtual Cyber Pathway</a:t>
            </a:r>
            <a:endParaRPr/>
          </a:p>
        </p:txBody>
      </p:sp>
      <p:pic>
        <p:nvPicPr>
          <p:cNvPr id="437" name="Google Shape;437;p5" descr="Smart technology in modern"/>
          <p:cNvPicPr preferRelativeResize="0">
            <a:picLocks noGrp="1"/>
          </p:cNvPicPr>
          <p:nvPr>
            <p:ph type="pic" idx="2"/>
          </p:nvPr>
        </p:nvPicPr>
        <p:blipFill rotWithShape="1">
          <a:blip r:embed="rId3">
            <a:alphaModFix/>
          </a:blip>
          <a:srcRect l="23128" r="-2" b="-2"/>
          <a:stretch/>
        </p:blipFill>
        <p:spPr>
          <a:xfrm>
            <a:off x="720468" y="2173850"/>
            <a:ext cx="4564763" cy="3963682"/>
          </a:xfrm>
          <a:prstGeom prst="rect">
            <a:avLst/>
          </a:prstGeom>
          <a:blipFill rotWithShape="1">
            <a:blip r:embed="rId4">
              <a:alphaModFix amt="60000"/>
            </a:blip>
            <a:stretch>
              <a:fillRect/>
            </a:stretch>
          </a:blipFill>
          <a:ln>
            <a:noFill/>
          </a:ln>
        </p:spPr>
      </p:pic>
      <p:sp>
        <p:nvSpPr>
          <p:cNvPr id="438" name="Google Shape;438;p5"/>
          <p:cNvSpPr txBox="1">
            <a:spLocks noGrp="1"/>
          </p:cNvSpPr>
          <p:nvPr>
            <p:ph type="body" idx="1"/>
          </p:nvPr>
        </p:nvSpPr>
        <p:spPr>
          <a:xfrm>
            <a:off x="5905563" y="732155"/>
            <a:ext cx="5676838" cy="5405377"/>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chemeClr val="dk1"/>
              </a:buClr>
              <a:buSzPts val="1400"/>
              <a:buFont typeface="Arial"/>
              <a:buNone/>
            </a:pPr>
            <a:r>
              <a:rPr lang="en-US" b="1"/>
              <a:t>Statewide Virtual Access</a:t>
            </a:r>
            <a:endParaRPr/>
          </a:p>
          <a:p>
            <a:pPr marL="0" lvl="1" indent="0" algn="l" rtl="0">
              <a:lnSpc>
                <a:spcPct val="120000"/>
              </a:lnSpc>
              <a:spcBef>
                <a:spcPts val="500"/>
              </a:spcBef>
              <a:spcAft>
                <a:spcPts val="0"/>
              </a:spcAft>
              <a:buClr>
                <a:schemeClr val="dk1"/>
              </a:buClr>
              <a:buSzPts val="1400"/>
              <a:buFont typeface="Arial"/>
              <a:buNone/>
            </a:pPr>
            <a:r>
              <a:rPr lang="en-US"/>
              <a:t>Virtual structure removes geographic barriers, enabling consistent cybersecurity education across the entire state.</a:t>
            </a:r>
            <a:endParaRPr/>
          </a:p>
          <a:p>
            <a:pPr marL="0" lvl="0" indent="0" algn="l" rtl="0">
              <a:lnSpc>
                <a:spcPct val="120000"/>
              </a:lnSpc>
              <a:spcBef>
                <a:spcPts val="2500"/>
              </a:spcBef>
              <a:spcAft>
                <a:spcPts val="0"/>
              </a:spcAft>
              <a:buClr>
                <a:schemeClr val="dk1"/>
              </a:buClr>
              <a:buSzPts val="1400"/>
              <a:buFont typeface="Arial"/>
              <a:buNone/>
            </a:pPr>
            <a:r>
              <a:rPr lang="en-US" b="1"/>
              <a:t>Comprehensive Pathway Design</a:t>
            </a:r>
            <a:endParaRPr/>
          </a:p>
          <a:p>
            <a:pPr marL="0" lvl="1" indent="0" algn="l" rtl="0">
              <a:lnSpc>
                <a:spcPct val="120000"/>
              </a:lnSpc>
              <a:spcBef>
                <a:spcPts val="500"/>
              </a:spcBef>
              <a:spcAft>
                <a:spcPts val="0"/>
              </a:spcAft>
              <a:buClr>
                <a:schemeClr val="dk1"/>
              </a:buClr>
              <a:buSzPts val="1400"/>
              <a:buFont typeface="Arial"/>
              <a:buNone/>
            </a:pPr>
            <a:r>
              <a:rPr lang="en-US"/>
              <a:t>Curriculum spans grades 9–12, progressing from digital literacy to advanced cybersecurity and career exploration.</a:t>
            </a:r>
            <a:endParaRPr/>
          </a:p>
          <a:p>
            <a:pPr marL="0" lvl="0" indent="0" algn="l" rtl="0">
              <a:lnSpc>
                <a:spcPct val="120000"/>
              </a:lnSpc>
              <a:spcBef>
                <a:spcPts val="2500"/>
              </a:spcBef>
              <a:spcAft>
                <a:spcPts val="0"/>
              </a:spcAft>
              <a:buClr>
                <a:schemeClr val="dk1"/>
              </a:buClr>
              <a:buSzPts val="1400"/>
              <a:buFont typeface="Arial"/>
              <a:buNone/>
            </a:pPr>
            <a:r>
              <a:rPr lang="en-US" b="1"/>
              <a:t>Contextualized Cybersecurity Education</a:t>
            </a:r>
            <a:endParaRPr/>
          </a:p>
          <a:p>
            <a:pPr marL="0" lvl="1" indent="0" algn="l" rtl="0">
              <a:lnSpc>
                <a:spcPct val="120000"/>
              </a:lnSpc>
              <a:spcBef>
                <a:spcPts val="500"/>
              </a:spcBef>
              <a:spcAft>
                <a:spcPts val="0"/>
              </a:spcAft>
              <a:buClr>
                <a:schemeClr val="dk1"/>
              </a:buClr>
              <a:buSzPts val="1400"/>
              <a:buFont typeface="Arial"/>
              <a:buNone/>
            </a:pPr>
            <a:r>
              <a:rPr lang="en-US"/>
              <a:t>Instruction integrates real-world applications in justice, public safety, and digital forensics for career relevance.</a:t>
            </a:r>
            <a:endParaRPr/>
          </a:p>
          <a:p>
            <a:pPr marL="0" lvl="0" indent="0" algn="l" rtl="0">
              <a:lnSpc>
                <a:spcPct val="120000"/>
              </a:lnSpc>
              <a:spcBef>
                <a:spcPts val="2500"/>
              </a:spcBef>
              <a:spcAft>
                <a:spcPts val="0"/>
              </a:spcAft>
              <a:buClr>
                <a:schemeClr val="dk1"/>
              </a:buClr>
              <a:buSzPts val="1400"/>
              <a:buFont typeface="Arial"/>
              <a:buNone/>
            </a:pPr>
            <a:r>
              <a:rPr lang="en-US" b="1"/>
              <a:t>Future-Ready Framework</a:t>
            </a:r>
            <a:endParaRPr/>
          </a:p>
          <a:p>
            <a:pPr marL="0" lvl="1" indent="0" algn="l" rtl="0">
              <a:lnSpc>
                <a:spcPct val="120000"/>
              </a:lnSpc>
              <a:spcBef>
                <a:spcPts val="500"/>
              </a:spcBef>
              <a:spcAft>
                <a:spcPts val="0"/>
              </a:spcAft>
              <a:buClr>
                <a:schemeClr val="dk1"/>
              </a:buClr>
              <a:buSzPts val="1400"/>
              <a:buFont typeface="Arial"/>
              <a:buNone/>
            </a:pPr>
            <a:r>
              <a:rPr lang="en-US"/>
              <a:t>Program launch aligned with NICE Workforce Framework and emerging technologies to meet evolving workforce needs.</a:t>
            </a:r>
            <a:endParaRPr/>
          </a:p>
        </p:txBody>
      </p:sp>
      <p:sp>
        <p:nvSpPr>
          <p:cNvPr id="2" name="Footer Placeholder 1">
            <a:extLst>
              <a:ext uri="{FF2B5EF4-FFF2-40B4-BE49-F238E27FC236}">
                <a16:creationId xmlns:a16="http://schemas.microsoft.com/office/drawing/2014/main" id="{91E75A49-D5D1-AB87-B67D-11C3A454283C}"/>
              </a:ext>
            </a:extLst>
          </p:cNvPr>
          <p:cNvSpPr>
            <a:spLocks noGrp="1"/>
          </p:cNvSpPr>
          <p:nvPr>
            <p:ph type="ftr" idx="11"/>
          </p:nvPr>
        </p:nvSpPr>
        <p:spPr/>
        <p:txBody>
          <a:bodyPr/>
          <a:lstStyle/>
          <a:p>
            <a:r>
              <a:rPr lang="en-US"/>
              <a:t>Copyrighted by Carolina Justice and Cyber Academy 2026</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438"/>
                                        </p:tgtEl>
                                        <p:attrNameLst>
                                          <p:attrName>style.visibility</p:attrName>
                                        </p:attrNameLst>
                                      </p:cBhvr>
                                      <p:to>
                                        <p:strVal val="visible"/>
                                      </p:to>
                                    </p:set>
                                    <p:animEffect transition="in" filter="fade">
                                      <p:cBhvr>
                                        <p:cTn id="7" dur="250"/>
                                        <p:tgtEl>
                                          <p:spTgt spid="4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6"/>
          <p:cNvSpPr txBox="1">
            <a:spLocks noGrp="1"/>
          </p:cNvSpPr>
          <p:nvPr>
            <p:ph type="title"/>
          </p:nvPr>
        </p:nvSpPr>
        <p:spPr>
          <a:xfrm>
            <a:off x="612647" y="475488"/>
            <a:ext cx="6858000" cy="932688"/>
          </a:xfrm>
          <a:prstGeom prst="rect">
            <a:avLst/>
          </a:prstGeom>
          <a:noFill/>
          <a:ln>
            <a:noFill/>
          </a:ln>
        </p:spPr>
        <p:txBody>
          <a:bodyPr spcFirstLastPara="1" wrap="square" lIns="91425" tIns="45700" rIns="91425" bIns="45700" anchor="b" anchorCtr="0">
            <a:normAutofit/>
          </a:bodyPr>
          <a:lstStyle/>
          <a:p>
            <a:pPr marL="0" lvl="0" indent="0" algn="l" rtl="0">
              <a:lnSpc>
                <a:spcPct val="95000"/>
              </a:lnSpc>
              <a:spcBef>
                <a:spcPts val="0"/>
              </a:spcBef>
              <a:spcAft>
                <a:spcPts val="0"/>
              </a:spcAft>
              <a:buClr>
                <a:schemeClr val="dk1"/>
              </a:buClr>
              <a:buSzPts val="2800"/>
              <a:buFont typeface="Arial"/>
              <a:buNone/>
            </a:pPr>
            <a:r>
              <a:rPr lang="en-US" dirty="0"/>
              <a:t>The CJCA Model </a:t>
            </a:r>
            <a:endParaRPr dirty="0"/>
          </a:p>
        </p:txBody>
      </p:sp>
      <p:sp>
        <p:nvSpPr>
          <p:cNvPr id="445" name="Google Shape;445;p6"/>
          <p:cNvSpPr txBox="1">
            <a:spLocks noGrp="1"/>
          </p:cNvSpPr>
          <p:nvPr>
            <p:ph type="body" idx="1"/>
          </p:nvPr>
        </p:nvSpPr>
        <p:spPr>
          <a:xfrm>
            <a:off x="612647" y="1627632"/>
            <a:ext cx="6858000" cy="4535370"/>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chemeClr val="dk1"/>
              </a:buClr>
              <a:buSzPts val="1400"/>
              <a:buFont typeface="Arial"/>
              <a:buNone/>
            </a:pPr>
            <a:r>
              <a:rPr lang="en-US" b="1" dirty="0"/>
              <a:t>Framework Alignment</a:t>
            </a:r>
            <a:endParaRPr dirty="0"/>
          </a:p>
          <a:p>
            <a:pPr marL="0" lvl="1" indent="0" algn="l" rtl="0">
              <a:lnSpc>
                <a:spcPct val="120000"/>
              </a:lnSpc>
              <a:spcBef>
                <a:spcPts val="500"/>
              </a:spcBef>
              <a:spcAft>
                <a:spcPts val="0"/>
              </a:spcAft>
              <a:buClr>
                <a:schemeClr val="dk1"/>
              </a:buClr>
              <a:buSzPts val="1400"/>
              <a:buFont typeface="Arial"/>
              <a:buNone/>
            </a:pPr>
            <a:r>
              <a:rPr lang="en-US" dirty="0"/>
              <a:t>The CJCA model aligns curriculum, instruction, and assessment with critical workforce needs in cybersecurity work roles and competencies for relevance.</a:t>
            </a:r>
            <a:endParaRPr dirty="0"/>
          </a:p>
          <a:p>
            <a:pPr marL="0" lvl="0" indent="0" algn="l" rtl="0">
              <a:lnSpc>
                <a:spcPct val="120000"/>
              </a:lnSpc>
              <a:spcBef>
                <a:spcPts val="2500"/>
              </a:spcBef>
              <a:spcAft>
                <a:spcPts val="0"/>
              </a:spcAft>
              <a:buClr>
                <a:schemeClr val="dk1"/>
              </a:buClr>
              <a:buSzPts val="1400"/>
              <a:buFont typeface="Arial"/>
              <a:buNone/>
            </a:pPr>
            <a:r>
              <a:rPr lang="en-US" b="1" dirty="0"/>
              <a:t>Scenario-Based Cyber Ranges</a:t>
            </a:r>
            <a:endParaRPr dirty="0"/>
          </a:p>
          <a:p>
            <a:pPr marL="0" lvl="1" indent="0" algn="l" rtl="0">
              <a:lnSpc>
                <a:spcPct val="120000"/>
              </a:lnSpc>
              <a:spcBef>
                <a:spcPts val="500"/>
              </a:spcBef>
              <a:spcAft>
                <a:spcPts val="0"/>
              </a:spcAft>
              <a:buClr>
                <a:schemeClr val="dk1"/>
              </a:buClr>
              <a:buSzPts val="1400"/>
              <a:buFont typeface="Arial"/>
              <a:buNone/>
            </a:pPr>
            <a:r>
              <a:rPr lang="en-US" dirty="0"/>
              <a:t>Scenario-based cyber ranges simulate real-world incidents, enabling students to apply their technical cybersecurity knowledge authentically.</a:t>
            </a:r>
            <a:endParaRPr dirty="0"/>
          </a:p>
          <a:p>
            <a:pPr marL="0" lvl="0" indent="0" algn="l" rtl="0">
              <a:lnSpc>
                <a:spcPct val="120000"/>
              </a:lnSpc>
              <a:spcBef>
                <a:spcPts val="2500"/>
              </a:spcBef>
              <a:spcAft>
                <a:spcPts val="0"/>
              </a:spcAft>
              <a:buClr>
                <a:schemeClr val="dk1"/>
              </a:buClr>
              <a:buSzPts val="1400"/>
              <a:buFont typeface="Arial"/>
              <a:buNone/>
            </a:pPr>
            <a:r>
              <a:rPr lang="en-US" b="1" dirty="0"/>
              <a:t>Industry-Recognized Credentials</a:t>
            </a:r>
            <a:endParaRPr dirty="0"/>
          </a:p>
          <a:p>
            <a:pPr marL="0" lvl="1" indent="0" algn="l" rtl="0">
              <a:lnSpc>
                <a:spcPct val="120000"/>
              </a:lnSpc>
              <a:spcBef>
                <a:spcPts val="500"/>
              </a:spcBef>
              <a:spcAft>
                <a:spcPts val="0"/>
              </a:spcAft>
              <a:buClr>
                <a:schemeClr val="dk1"/>
              </a:buClr>
              <a:buSzPts val="1400"/>
              <a:buFont typeface="Arial"/>
              <a:buNone/>
            </a:pPr>
            <a:r>
              <a:rPr lang="en-US" dirty="0"/>
              <a:t>The model embeds industry credentials as milestones signaling students’ readiness to employers and postsecondary opportunities.</a:t>
            </a:r>
            <a:endParaRPr dirty="0"/>
          </a:p>
          <a:p>
            <a:pPr marL="0" lvl="0" indent="0" algn="l" rtl="0">
              <a:lnSpc>
                <a:spcPct val="120000"/>
              </a:lnSpc>
              <a:spcBef>
                <a:spcPts val="2500"/>
              </a:spcBef>
              <a:spcAft>
                <a:spcPts val="0"/>
              </a:spcAft>
              <a:buClr>
                <a:schemeClr val="dk1"/>
              </a:buClr>
              <a:buSzPts val="1400"/>
              <a:buFont typeface="Arial"/>
              <a:buNone/>
            </a:pPr>
            <a:r>
              <a:rPr lang="en-US" b="1" dirty="0"/>
              <a:t>Integration of Standards and Ethics</a:t>
            </a:r>
            <a:endParaRPr dirty="0"/>
          </a:p>
          <a:p>
            <a:pPr marL="0" lvl="1" indent="0" algn="l" rtl="0">
              <a:lnSpc>
                <a:spcPct val="120000"/>
              </a:lnSpc>
              <a:spcBef>
                <a:spcPts val="500"/>
              </a:spcBef>
              <a:spcAft>
                <a:spcPts val="0"/>
              </a:spcAft>
              <a:buClr>
                <a:schemeClr val="dk1"/>
              </a:buClr>
              <a:buSzPts val="1400"/>
              <a:buFont typeface="Arial"/>
              <a:buNone/>
            </a:pPr>
            <a:r>
              <a:rPr lang="en-US" dirty="0"/>
              <a:t>Academic standards, workforce expectations, and ethics are integrated, emphasizing cybersecurity as a technical and civic discipline.</a:t>
            </a:r>
            <a:endParaRPr dirty="0"/>
          </a:p>
        </p:txBody>
      </p:sp>
      <p:pic>
        <p:nvPicPr>
          <p:cNvPr id="446" name="Google Shape;446;p6" descr="biometrics security by fingerprint"/>
          <p:cNvPicPr preferRelativeResize="0">
            <a:picLocks noGrp="1"/>
          </p:cNvPicPr>
          <p:nvPr>
            <p:ph type="pic" idx="2"/>
          </p:nvPr>
        </p:nvPicPr>
        <p:blipFill rotWithShape="1">
          <a:blip r:embed="rId3">
            <a:alphaModFix/>
          </a:blip>
          <a:srcRect l="37447" r="17711"/>
          <a:stretch/>
        </p:blipFill>
        <p:spPr>
          <a:xfrm>
            <a:off x="8091732" y="10"/>
            <a:ext cx="4100267" cy="6857990"/>
          </a:xfrm>
          <a:prstGeom prst="rect">
            <a:avLst/>
          </a:prstGeom>
          <a:blipFill rotWithShape="1">
            <a:blip r:embed="rId4">
              <a:alphaModFix amt="60000"/>
            </a:blip>
            <a:stretch>
              <a:fillRect/>
            </a:stretch>
          </a:blipFill>
          <a:ln>
            <a:noFill/>
          </a:ln>
        </p:spPr>
      </p:pic>
      <p:sp>
        <p:nvSpPr>
          <p:cNvPr id="2" name="Footer Placeholder 1">
            <a:extLst>
              <a:ext uri="{FF2B5EF4-FFF2-40B4-BE49-F238E27FC236}">
                <a16:creationId xmlns:a16="http://schemas.microsoft.com/office/drawing/2014/main" id="{36830F4D-F90D-D519-1200-A119CFCCC24C}"/>
              </a:ext>
            </a:extLst>
          </p:cNvPr>
          <p:cNvSpPr>
            <a:spLocks noGrp="1"/>
          </p:cNvSpPr>
          <p:nvPr>
            <p:ph type="ftr" idx="11"/>
          </p:nvPr>
        </p:nvSpPr>
        <p:spPr/>
        <p:txBody>
          <a:bodyPr/>
          <a:lstStyle/>
          <a:p>
            <a:r>
              <a:rPr lang="en-US"/>
              <a:t>Copyrighted by Carolina Justice and Cyber Academy 2026</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445"/>
                                        </p:tgtEl>
                                        <p:attrNameLst>
                                          <p:attrName>style.visibility</p:attrName>
                                        </p:attrNameLst>
                                      </p:cBhvr>
                                      <p:to>
                                        <p:strVal val="visible"/>
                                      </p:to>
                                    </p:set>
                                    <p:animEffect transition="in" filter="fade">
                                      <p:cBhvr>
                                        <p:cTn id="7" dur="250"/>
                                        <p:tgtEl>
                                          <p:spTgt spid="4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7"/>
          <p:cNvSpPr txBox="1">
            <a:spLocks noGrp="1"/>
          </p:cNvSpPr>
          <p:nvPr>
            <p:ph type="title"/>
          </p:nvPr>
        </p:nvSpPr>
        <p:spPr>
          <a:xfrm>
            <a:off x="612647" y="475488"/>
            <a:ext cx="6858000" cy="932688"/>
          </a:xfrm>
          <a:prstGeom prst="rect">
            <a:avLst/>
          </a:prstGeom>
          <a:noFill/>
          <a:ln>
            <a:noFill/>
          </a:ln>
        </p:spPr>
        <p:txBody>
          <a:bodyPr spcFirstLastPara="1" wrap="square" lIns="91425" tIns="45700" rIns="91425" bIns="45700" anchor="b" anchorCtr="0">
            <a:normAutofit/>
          </a:bodyPr>
          <a:lstStyle/>
          <a:p>
            <a:pPr marL="0" lvl="0" indent="0" algn="l" rtl="0">
              <a:lnSpc>
                <a:spcPct val="95000"/>
              </a:lnSpc>
              <a:spcBef>
                <a:spcPts val="0"/>
              </a:spcBef>
              <a:spcAft>
                <a:spcPts val="0"/>
              </a:spcAft>
              <a:buClr>
                <a:schemeClr val="dk1"/>
              </a:buClr>
              <a:buSzPts val="2800"/>
              <a:buFont typeface="Arial"/>
              <a:buNone/>
            </a:pPr>
            <a:r>
              <a:rPr lang="en-US"/>
              <a:t>Key Instructional and Program Components</a:t>
            </a:r>
            <a:endParaRPr/>
          </a:p>
        </p:txBody>
      </p:sp>
      <p:sp>
        <p:nvSpPr>
          <p:cNvPr id="453" name="Google Shape;453;p7"/>
          <p:cNvSpPr txBox="1">
            <a:spLocks noGrp="1"/>
          </p:cNvSpPr>
          <p:nvPr>
            <p:ph type="body" idx="1"/>
          </p:nvPr>
        </p:nvSpPr>
        <p:spPr>
          <a:xfrm>
            <a:off x="612647" y="1627632"/>
            <a:ext cx="6858000" cy="4535370"/>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chemeClr val="dk1"/>
              </a:buClr>
              <a:buSzPts val="1400"/>
              <a:buFont typeface="Arial"/>
              <a:buNone/>
            </a:pPr>
            <a:r>
              <a:rPr lang="en-US" b="1"/>
              <a:t>Structured Pathway Mapping</a:t>
            </a:r>
            <a:endParaRPr/>
          </a:p>
          <a:p>
            <a:pPr marL="0" lvl="1" indent="0" algn="l" rtl="0">
              <a:lnSpc>
                <a:spcPct val="120000"/>
              </a:lnSpc>
              <a:spcBef>
                <a:spcPts val="500"/>
              </a:spcBef>
              <a:spcAft>
                <a:spcPts val="0"/>
              </a:spcAft>
              <a:buClr>
                <a:schemeClr val="dk1"/>
              </a:buClr>
              <a:buSzPts val="1400"/>
              <a:buFont typeface="Arial"/>
              <a:buNone/>
            </a:pPr>
            <a:r>
              <a:rPr lang="en-US"/>
              <a:t>Pathway mapping across grades 9-12 creates a clear, scalable learning progression for students in the virtual program.</a:t>
            </a:r>
            <a:endParaRPr/>
          </a:p>
          <a:p>
            <a:pPr marL="0" lvl="0" indent="0" algn="l" rtl="0">
              <a:lnSpc>
                <a:spcPct val="120000"/>
              </a:lnSpc>
              <a:spcBef>
                <a:spcPts val="2500"/>
              </a:spcBef>
              <a:spcAft>
                <a:spcPts val="0"/>
              </a:spcAft>
              <a:buClr>
                <a:schemeClr val="dk1"/>
              </a:buClr>
              <a:buSzPts val="1400"/>
              <a:buFont typeface="Arial"/>
              <a:buNone/>
            </a:pPr>
            <a:r>
              <a:rPr lang="en-US" b="1"/>
              <a:t>Scenario-Based Cyber Learning</a:t>
            </a:r>
            <a:endParaRPr/>
          </a:p>
          <a:p>
            <a:pPr marL="0" lvl="1" indent="0" algn="l" rtl="0">
              <a:lnSpc>
                <a:spcPct val="120000"/>
              </a:lnSpc>
              <a:spcBef>
                <a:spcPts val="500"/>
              </a:spcBef>
              <a:spcAft>
                <a:spcPts val="0"/>
              </a:spcAft>
              <a:buClr>
                <a:schemeClr val="dk1"/>
              </a:buClr>
              <a:buSzPts val="1400"/>
              <a:buFont typeface="Arial"/>
              <a:buNone/>
            </a:pPr>
            <a:r>
              <a:rPr lang="en-US"/>
              <a:t>Students engage in realistic cybersecurity challenges through scenario-based learning within cyber ranges.</a:t>
            </a:r>
            <a:endParaRPr/>
          </a:p>
          <a:p>
            <a:pPr marL="0" lvl="0" indent="0" algn="l" rtl="0">
              <a:lnSpc>
                <a:spcPct val="120000"/>
              </a:lnSpc>
              <a:spcBef>
                <a:spcPts val="2500"/>
              </a:spcBef>
              <a:spcAft>
                <a:spcPts val="0"/>
              </a:spcAft>
              <a:buClr>
                <a:schemeClr val="dk1"/>
              </a:buClr>
              <a:buSzPts val="1400"/>
              <a:buFont typeface="Arial"/>
              <a:buNone/>
            </a:pPr>
            <a:r>
              <a:rPr lang="en-US" b="1"/>
              <a:t>AI-Supported Personalized Instruction</a:t>
            </a:r>
            <a:endParaRPr/>
          </a:p>
          <a:p>
            <a:pPr marL="0" lvl="1" indent="0" algn="l" rtl="0">
              <a:lnSpc>
                <a:spcPct val="120000"/>
              </a:lnSpc>
              <a:spcBef>
                <a:spcPts val="500"/>
              </a:spcBef>
              <a:spcAft>
                <a:spcPts val="0"/>
              </a:spcAft>
              <a:buClr>
                <a:schemeClr val="dk1"/>
              </a:buClr>
              <a:buSzPts val="1400"/>
              <a:buFont typeface="Arial"/>
              <a:buNone/>
            </a:pPr>
            <a:r>
              <a:rPr lang="en-US"/>
              <a:t>AI tools personalize learning and monitor student skill progression, tailoring instruction to individual needs.</a:t>
            </a:r>
            <a:endParaRPr/>
          </a:p>
          <a:p>
            <a:pPr marL="0" lvl="0" indent="0" algn="l" rtl="0">
              <a:lnSpc>
                <a:spcPct val="120000"/>
              </a:lnSpc>
              <a:spcBef>
                <a:spcPts val="2500"/>
              </a:spcBef>
              <a:spcAft>
                <a:spcPts val="0"/>
              </a:spcAft>
              <a:buClr>
                <a:schemeClr val="dk1"/>
              </a:buClr>
              <a:buSzPts val="1400"/>
              <a:buFont typeface="Arial"/>
              <a:buNone/>
            </a:pPr>
            <a:r>
              <a:rPr lang="en-US" b="1"/>
              <a:t>Workforce Partnerships</a:t>
            </a:r>
            <a:endParaRPr/>
          </a:p>
          <a:p>
            <a:pPr marL="0" lvl="1" indent="0" algn="l" rtl="0">
              <a:lnSpc>
                <a:spcPct val="120000"/>
              </a:lnSpc>
              <a:spcBef>
                <a:spcPts val="500"/>
              </a:spcBef>
              <a:spcAft>
                <a:spcPts val="0"/>
              </a:spcAft>
              <a:buClr>
                <a:schemeClr val="dk1"/>
              </a:buClr>
              <a:buSzPts val="1400"/>
              <a:buFont typeface="Arial"/>
              <a:buNone/>
            </a:pPr>
            <a:r>
              <a:rPr lang="en-US"/>
              <a:t>Strong partnerships with industry ensure learning stays aligned with workforce demands and emerging technology trends.</a:t>
            </a:r>
            <a:endParaRPr/>
          </a:p>
        </p:txBody>
      </p:sp>
      <p:pic>
        <p:nvPicPr>
          <p:cNvPr id="454" name="Google Shape;454;p7" descr="AI Artificial intelligence abstract neural network future technology internet of things big data"/>
          <p:cNvPicPr preferRelativeResize="0">
            <a:picLocks noGrp="1"/>
          </p:cNvPicPr>
          <p:nvPr>
            <p:ph type="pic" idx="2"/>
          </p:nvPr>
        </p:nvPicPr>
        <p:blipFill rotWithShape="1">
          <a:blip r:embed="rId3">
            <a:alphaModFix/>
          </a:blip>
          <a:srcRect l="27107" r="28052"/>
          <a:stretch/>
        </p:blipFill>
        <p:spPr>
          <a:xfrm>
            <a:off x="8091732" y="10"/>
            <a:ext cx="4100267" cy="6857990"/>
          </a:xfrm>
          <a:prstGeom prst="rect">
            <a:avLst/>
          </a:prstGeom>
          <a:blipFill rotWithShape="1">
            <a:blip r:embed="rId4">
              <a:alphaModFix amt="60000"/>
            </a:blip>
            <a:stretch>
              <a:fillRect/>
            </a:stretch>
          </a:blipFill>
          <a:ln>
            <a:noFill/>
          </a:ln>
        </p:spPr>
      </p:pic>
      <p:sp>
        <p:nvSpPr>
          <p:cNvPr id="2" name="Footer Placeholder 1">
            <a:extLst>
              <a:ext uri="{FF2B5EF4-FFF2-40B4-BE49-F238E27FC236}">
                <a16:creationId xmlns:a16="http://schemas.microsoft.com/office/drawing/2014/main" id="{78242ACF-AC28-C42A-DC41-D28B7C10D7E0}"/>
              </a:ext>
            </a:extLst>
          </p:cNvPr>
          <p:cNvSpPr>
            <a:spLocks noGrp="1"/>
          </p:cNvSpPr>
          <p:nvPr>
            <p:ph type="ftr" idx="11"/>
          </p:nvPr>
        </p:nvSpPr>
        <p:spPr/>
        <p:txBody>
          <a:bodyPr/>
          <a:lstStyle/>
          <a:p>
            <a:r>
              <a:rPr lang="en-US"/>
              <a:t>Copyrighted by Carolina Justice and Cyber Academy 2026</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453"/>
                                        </p:tgtEl>
                                        <p:attrNameLst>
                                          <p:attrName>style.visibility</p:attrName>
                                        </p:attrNameLst>
                                      </p:cBhvr>
                                      <p:to>
                                        <p:strVal val="visible"/>
                                      </p:to>
                                    </p:set>
                                    <p:animEffect transition="in" filter="fade">
                                      <p:cBhvr>
                                        <p:cTn id="7" dur="250"/>
                                        <p:tgtEl>
                                          <p:spTgt spid="4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Helena">
  <a:themeElements>
    <a:clrScheme name="Helena">
      <a:dk1>
        <a:srgbClr val="000000"/>
      </a:dk1>
      <a:lt1>
        <a:srgbClr val="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TotalTime>
  <Words>5309</Words>
  <Application>Microsoft Office PowerPoint</Application>
  <PresentationFormat>Widescreen</PresentationFormat>
  <Paragraphs>268</Paragraphs>
  <Slides>29</Slides>
  <Notes>28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Calibri</vt:lpstr>
      <vt:lpstr>Candara</vt:lpstr>
      <vt:lpstr>Courier New</vt:lpstr>
      <vt:lpstr>Georgia</vt:lpstr>
      <vt:lpstr>Times New Roman</vt:lpstr>
      <vt:lpstr>Helena</vt:lpstr>
      <vt:lpstr>Strengthening Statewide Virtual Pathways into Cybersecurity and Tomorrow’s Workforce</vt:lpstr>
      <vt:lpstr>Dr.Robert Brzenchek</vt:lpstr>
      <vt:lpstr>Tiffany Reeves</vt:lpstr>
      <vt:lpstr>Understanding the Cybersecurity Workforce Gap</vt:lpstr>
      <vt:lpstr>Session Introduction and Context</vt:lpstr>
      <vt:lpstr>The Cybersecurity Workforce Challenge</vt:lpstr>
      <vt:lpstr>Vision for a Statewide Virtual Cyber Pathway</vt:lpstr>
      <vt:lpstr>The CJCA Model </vt:lpstr>
      <vt:lpstr>Key Instructional and Program Components</vt:lpstr>
      <vt:lpstr>Cross-Sector Integration: Cyber, Justice, and Public Safety</vt:lpstr>
      <vt:lpstr>Student Experience and Learner Perspective</vt:lpstr>
      <vt:lpstr>Curriculum and Pathway Design</vt:lpstr>
      <vt:lpstr>Sample Curriculum Map</vt:lpstr>
      <vt:lpstr>Credentials and Workforce Signals</vt:lpstr>
      <vt:lpstr>Embedded Industry-Recognized Credentials</vt:lpstr>
      <vt:lpstr>Student-Centered Design</vt:lpstr>
      <vt:lpstr>Student Persona Case Study</vt:lpstr>
      <vt:lpstr>Student Engagement and Interactive Design</vt:lpstr>
      <vt:lpstr>The Cognia Network</vt:lpstr>
      <vt:lpstr>History</vt:lpstr>
      <vt:lpstr>The Performance Standards</vt:lpstr>
      <vt:lpstr> Thirty-one Standards organized by  Key Characteristics </vt:lpstr>
      <vt:lpstr>Live Mentimeter</vt:lpstr>
      <vt:lpstr>Innovation and Originality of the Model</vt:lpstr>
      <vt:lpstr>Outcomes and Replicable Strategies</vt:lpstr>
      <vt:lpstr>Call to Action and Future Directions</vt:lpstr>
      <vt:lpstr>Questions, Collaboration, and Next Steps</vt:lpstr>
      <vt:lpstr>Omertà in the Classroom </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robert.brzenchek@psaschool.org</dc:creator>
  <cp:lastModifiedBy>Dr.Robert Brzenchek</cp:lastModifiedBy>
  <cp:revision>2</cp:revision>
  <dcterms:modified xsi:type="dcterms:W3CDTF">2026-05-29T02:55:40Z</dcterms:modified>
</cp:coreProperties>
</file>