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sldIdLst>
    <p:sldId id="256" r:id="rId5"/>
    <p:sldId id="258" r:id="rId6"/>
    <p:sldId id="325" r:id="rId7"/>
    <p:sldId id="257" r:id="rId8"/>
    <p:sldId id="315" r:id="rId9"/>
    <p:sldId id="321" r:id="rId10"/>
    <p:sldId id="262" r:id="rId11"/>
    <p:sldId id="263" r:id="rId12"/>
    <p:sldId id="327" r:id="rId13"/>
    <p:sldId id="313" r:id="rId14"/>
    <p:sldId id="316" r:id="rId15"/>
    <p:sldId id="322" r:id="rId16"/>
    <p:sldId id="268" r:id="rId17"/>
    <p:sldId id="323" r:id="rId18"/>
    <p:sldId id="274" r:id="rId19"/>
    <p:sldId id="326" r:id="rId20"/>
    <p:sldId id="280" r:id="rId21"/>
    <p:sldId id="293" r:id="rId22"/>
    <p:sldId id="310" r:id="rId23"/>
    <p:sldId id="311" r:id="rId24"/>
    <p:sldId id="288" r:id="rId25"/>
    <p:sldId id="329" r:id="rId26"/>
    <p:sldId id="328" r:id="rId27"/>
  </p:sldIdLst>
  <p:sldSz cx="23304500" cy="13004800"/>
  <p:notesSz cx="13004800" cy="23304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3A7975-3FCC-C7E3-8EF8-4ABDC0394D79}" v="3" dt="2026-05-29T02:11:03.018"/>
    <p1510:client id="{35193BB4-BAC8-50DE-FDA3-C54D42C718D3}" v="41" dt="2026-05-29T02:04:41.785"/>
    <p1510:client id="{39ABC2A0-3D81-6491-1940-6B9E36F2350F}" v="4" dt="2026-05-29T02:08:12.862"/>
    <p1510:client id="{635D24AE-70E6-E4A4-BF01-9CDC945616BA}" v="14" dt="2026-05-29T02:16:40.308"/>
    <p1510:client id="{6D2E2A19-7E9A-FD9E-6C2F-147B392E329E}" v="2" dt="2026-05-29T02:07:01.902"/>
    <p1510:client id="{B1F7F5E6-8749-FB25-1137-32A949F733CD}" v="1" dt="2026-05-29T02:06:44.6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375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elle AngeloRocha" userId="477ca4406d190a81" providerId="LiveId" clId="{87876D4F-63DA-4213-83A9-062DC836BB64}"/>
    <pc:docChg chg="delSld modSld sldOrd">
      <pc:chgData name="Michelle AngeloRocha" userId="477ca4406d190a81" providerId="LiveId" clId="{87876D4F-63DA-4213-83A9-062DC836BB64}" dt="2026-05-29T22:06:30.409" v="5" actId="47"/>
      <pc:docMkLst>
        <pc:docMk/>
      </pc:docMkLst>
      <pc:sldChg chg="ord">
        <pc:chgData name="Michelle AngeloRocha" userId="477ca4406d190a81" providerId="LiveId" clId="{87876D4F-63DA-4213-83A9-062DC836BB64}" dt="2026-05-29T22:03:58.742" v="1"/>
        <pc:sldMkLst>
          <pc:docMk/>
          <pc:sldMk cId="0" sldId="258"/>
        </pc:sldMkLst>
      </pc:sldChg>
      <pc:sldChg chg="del">
        <pc:chgData name="Michelle AngeloRocha" userId="477ca4406d190a81" providerId="LiveId" clId="{87876D4F-63DA-4213-83A9-062DC836BB64}" dt="2026-05-29T22:06:30.409" v="5" actId="47"/>
        <pc:sldMkLst>
          <pc:docMk/>
          <pc:sldMk cId="0" sldId="265"/>
        </pc:sldMkLst>
      </pc:sldChg>
      <pc:sldChg chg="del">
        <pc:chgData name="Michelle AngeloRocha" userId="477ca4406d190a81" providerId="LiveId" clId="{87876D4F-63DA-4213-83A9-062DC836BB64}" dt="2026-05-29T22:04:47.754" v="4" actId="47"/>
        <pc:sldMkLst>
          <pc:docMk/>
          <pc:sldMk cId="0" sldId="269"/>
        </pc:sldMkLst>
      </pc:sldChg>
      <pc:sldChg chg="ord">
        <pc:chgData name="Michelle AngeloRocha" userId="477ca4406d190a81" providerId="LiveId" clId="{87876D4F-63DA-4213-83A9-062DC836BB64}" dt="2026-05-29T22:04:07.354" v="3"/>
        <pc:sldMkLst>
          <pc:docMk/>
          <pc:sldMk cId="517351261" sldId="32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818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DC1E8-C266-9023-0F76-ECE533CA8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180F3E-D681-DB80-8E53-07FC63B958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AB9FDF-C4E5-75EB-6FA4-55DCFE3D38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97608A-742A-526A-7219-ABB2022903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39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913" y="0"/>
            <a:ext cx="23298673" cy="130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 0" descr="https://kimi-img.moonshot.cn/pub/slides/okc/en7yrj67chzwg/mnt/agents/output/converted/images/image_1.png"/>
          <p:cNvPicPr>
            <a:picLocks noChangeAspect="1"/>
          </p:cNvPicPr>
          <p:nvPr/>
        </p:nvPicPr>
        <p:blipFill>
          <a:blip r:embed="rId3"/>
          <a:srcRect r="79" b="1"/>
          <a:stretch>
            <a:fillRect/>
          </a:stretch>
        </p:blipFill>
        <p:spPr>
          <a:xfrm>
            <a:off x="20" y="2431"/>
            <a:ext cx="23304480" cy="13002369"/>
          </a:xfrm>
          <a:prstGeom prst="rect">
            <a:avLst/>
          </a:prstGeom>
        </p:spPr>
      </p:pic>
      <p:pic>
        <p:nvPicPr>
          <p:cNvPr id="3" name="Image 1" descr="https://kimi-img.moonshot.cn/pub/slides/okc/en7yrj67chzwg/mnt/agents/output/converted/images/image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681" y="10695020"/>
            <a:ext cx="4076446" cy="128727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913" y="0"/>
            <a:ext cx="23298673" cy="130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 0" descr="https://kimi-img.moonshot.cn/pub/slides/banana/slide_19e188a7-2f72-8475-8000-000080601f15.png?kimi-sig=PCd70etWGv2G3l2iFxXSod9eMPkozDlsCdg9p7lrk1A&amp;x-oss-process=image/resize,w_1376,h_768"/>
          <p:cNvPicPr>
            <a:picLocks noChangeAspect="1"/>
          </p:cNvPicPr>
          <p:nvPr/>
        </p:nvPicPr>
        <p:blipFill>
          <a:blip r:embed="rId3"/>
          <a:srcRect b="1771"/>
          <a:stretch>
            <a:fillRect/>
          </a:stretch>
        </p:blipFill>
        <p:spPr>
          <a:xfrm>
            <a:off x="376270" y="329041"/>
            <a:ext cx="22551959" cy="1235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958867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looking at a computer&#10;&#10;AI-generated content may be incorrect.">
            <a:extLst>
              <a:ext uri="{FF2B5EF4-FFF2-40B4-BE49-F238E27FC236}">
                <a16:creationId xmlns:a16="http://schemas.microsoft.com/office/drawing/2014/main" id="{429B1ECE-565B-441C-EF02-381C29740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4076" y="-1416"/>
            <a:ext cx="23556296" cy="1322770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9AC2CE-6AE7-4915-46D8-C728DCC53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96" y="8447"/>
            <a:ext cx="22617199" cy="1277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420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en7yrj67chzwg/mnt/agents/output/converted/images/image_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3300309" cy="13004800"/>
          </a:xfrm>
          <a:prstGeom prst="rect">
            <a:avLst/>
          </a:prstGeom>
        </p:spPr>
      </p:pic>
      <p:pic>
        <p:nvPicPr>
          <p:cNvPr id="3" name="Image 1" descr="https://kimi-img.moonshot.cn/pub/slides/okc/en7yrj67chzwg/mnt/agents/output/converted/images/image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48604" y="11852388"/>
            <a:ext cx="2463523" cy="769103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913" y="0"/>
            <a:ext cx="23298673" cy="130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DF42A9-7EB2-69F1-6981-3126A13EAA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11"/>
          <a:stretch>
            <a:fillRect/>
          </a:stretch>
        </p:blipFill>
        <p:spPr>
          <a:xfrm>
            <a:off x="20" y="2431"/>
            <a:ext cx="23304480" cy="1300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29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913" y="0"/>
            <a:ext cx="23298673" cy="130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group of people looking at a computer&#10;&#10;AI-generated content may be incorrect.">
            <a:extLst>
              <a:ext uri="{FF2B5EF4-FFF2-40B4-BE49-F238E27FC236}">
                <a16:creationId xmlns:a16="http://schemas.microsoft.com/office/drawing/2014/main" id="{F2926BA3-4F02-19BE-386A-5480D2BF3D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04" b="2304"/>
          <a:stretch>
            <a:fillRect/>
          </a:stretch>
        </p:blipFill>
        <p:spPr>
          <a:xfrm>
            <a:off x="20" y="2431"/>
            <a:ext cx="23304480" cy="12506849"/>
          </a:xfrm>
          <a:prstGeom prst="rect">
            <a:avLst/>
          </a:prstGeom>
        </p:spPr>
      </p:pic>
      <p:pic>
        <p:nvPicPr>
          <p:cNvPr id="3" name="Image 1" descr="https://kimi-img.moonshot.cn/pub/slides/okc/en7yrj67chzwg/mnt/agents/output/converted/images/image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70811" y="11253946"/>
            <a:ext cx="2130707" cy="77575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913" y="0"/>
            <a:ext cx="23298673" cy="130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diagram of a circular diagram&#10;&#10;AI-generated content may be incorrect.">
            <a:extLst>
              <a:ext uri="{FF2B5EF4-FFF2-40B4-BE49-F238E27FC236}">
                <a16:creationId xmlns:a16="http://schemas.microsoft.com/office/drawing/2014/main" id="{DA984CB0-9F10-94FA-5996-DFE2B39433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2" b="379"/>
          <a:stretch>
            <a:fillRect/>
          </a:stretch>
        </p:blipFill>
        <p:spPr>
          <a:xfrm>
            <a:off x="20" y="2431"/>
            <a:ext cx="23304480" cy="1300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56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en7yrj67chzwg/mnt/agents/output/converted/images/image_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3300309" cy="13004800"/>
          </a:xfrm>
          <a:prstGeom prst="rect">
            <a:avLst/>
          </a:prstGeom>
        </p:spPr>
      </p:pic>
      <p:pic>
        <p:nvPicPr>
          <p:cNvPr id="3" name="Image 1" descr="https://kimi-img.moonshot.cn/pub/slides/okc/en7yrj67chzwg/mnt/agents/output/converted/images/image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14920" y="11885422"/>
            <a:ext cx="2819908" cy="890524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e1801b-6c52-8749-8000-0000aec4f1b2.png?kimi-sig=JrnUXf_02-7esadRM_62y68QYH7v9w6HQwaghLyYW6g&amp;x-oss-process=image/resize,w_1376,h_7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7" y="0"/>
            <a:ext cx="23300267" cy="130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404612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5BDF99-3A40-EF18-8C2F-CEBD2616A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0691" y="-82756"/>
            <a:ext cx="24484180" cy="1366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36277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en7yrj67chzwg/mnt/agents/output/converted/images/image_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3300309" cy="13004800"/>
          </a:xfrm>
          <a:prstGeom prst="rect">
            <a:avLst/>
          </a:prstGeom>
        </p:spPr>
      </p:pic>
      <p:pic>
        <p:nvPicPr>
          <p:cNvPr id="3" name="Image 1" descr="https://kimi-img.moonshot.cn/pub/slides/okc/en7yrj67chzwg/mnt/agents/output/converted/images/image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30058" y="11968226"/>
            <a:ext cx="2256790" cy="712724"/>
          </a:xfrm>
          <a:prstGeom prst="rect">
            <a:avLst/>
          </a:prstGeom>
        </p:spPr>
      </p:pic>
      <p:pic>
        <p:nvPicPr>
          <p:cNvPr id="4" name="Image 2" descr="https://kimi-img.moonshot.cn/pub/slides/26-05-16-00:49:05-d83kt0f6rtp3btj9q6c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" y="0"/>
            <a:ext cx="23296880" cy="13004800"/>
          </a:xfrm>
          <a:prstGeom prst="rect">
            <a:avLst/>
          </a:prstGeom>
        </p:spPr>
      </p:pic>
      <p:pic>
        <p:nvPicPr>
          <p:cNvPr id="5" name="Image 3" descr="https://kimi-img.moonshot.cn/pub/slides/26-05-16-00:49:10-d83kt1i4k4b3r94dcj6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" y="1819"/>
            <a:ext cx="23296879" cy="1300116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913" y="0"/>
            <a:ext cx="23298673" cy="130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erson holding a tablet&#10;&#10;AI-generated content may be incorrect.">
            <a:extLst>
              <a:ext uri="{FF2B5EF4-FFF2-40B4-BE49-F238E27FC236}">
                <a16:creationId xmlns:a16="http://schemas.microsoft.com/office/drawing/2014/main" id="{002585C9-B7CE-EAAA-1B50-218B2F85FF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958"/>
          <a:stretch>
            <a:fillRect/>
          </a:stretch>
        </p:blipFill>
        <p:spPr>
          <a:xfrm>
            <a:off x="376270" y="329041"/>
            <a:ext cx="22551959" cy="1235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30095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book with blue text&#10;&#10;AI-generated content may be incorrect.">
            <a:extLst>
              <a:ext uri="{FF2B5EF4-FFF2-40B4-BE49-F238E27FC236}">
                <a16:creationId xmlns:a16="http://schemas.microsoft.com/office/drawing/2014/main" id="{23793910-1AB0-73B3-735D-27977224F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8" y="8997"/>
            <a:ext cx="23281444" cy="13017833"/>
          </a:xfrm>
          <a:prstGeom prst="rect">
            <a:avLst/>
          </a:prstGeom>
        </p:spPr>
      </p:pic>
      <p:pic>
        <p:nvPicPr>
          <p:cNvPr id="2" name="Picture 1" descr="A qr code with a black background&#10;&#10;AI-generated content may be incorrect.">
            <a:extLst>
              <a:ext uri="{FF2B5EF4-FFF2-40B4-BE49-F238E27FC236}">
                <a16:creationId xmlns:a16="http://schemas.microsoft.com/office/drawing/2014/main" id="{65452841-D206-3016-C43E-268BF7F831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615" b="-463"/>
          <a:stretch>
            <a:fillRect/>
          </a:stretch>
        </p:blipFill>
        <p:spPr>
          <a:xfrm>
            <a:off x="15705482" y="3513403"/>
            <a:ext cx="4943835" cy="457107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913" y="0"/>
            <a:ext cx="23298673" cy="130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questionnaire with text&#10;&#10;AI-generated content may be incorrect.">
            <a:extLst>
              <a:ext uri="{FF2B5EF4-FFF2-40B4-BE49-F238E27FC236}">
                <a16:creationId xmlns:a16="http://schemas.microsoft.com/office/drawing/2014/main" id="{5BC14FF9-0BCD-AABC-52BA-59006CD4F7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644"/>
          <a:stretch>
            <a:fillRect/>
          </a:stretch>
        </p:blipFill>
        <p:spPr>
          <a:xfrm>
            <a:off x="376270" y="329041"/>
            <a:ext cx="22551959" cy="1235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6912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913" y="0"/>
            <a:ext cx="23298673" cy="130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thank you card with green text and icons&#10;&#10;AI-generated content may be incorrect.">
            <a:extLst>
              <a:ext uri="{FF2B5EF4-FFF2-40B4-BE49-F238E27FC236}">
                <a16:creationId xmlns:a16="http://schemas.microsoft.com/office/drawing/2014/main" id="{2D6C1065-7275-3E8C-ABCA-2286BC215F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11"/>
          <a:stretch>
            <a:fillRect/>
          </a:stretch>
        </p:blipFill>
        <p:spPr>
          <a:xfrm>
            <a:off x="20" y="2431"/>
            <a:ext cx="23304480" cy="1300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95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C95D76-F784-E1C2-38CD-EE7753E48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913" y="0"/>
            <a:ext cx="23298673" cy="130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F3FC6A5A-D274-0D95-3D91-3B2C093B1F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44"/>
          <a:stretch>
            <a:fillRect/>
          </a:stretch>
        </p:blipFill>
        <p:spPr>
          <a:xfrm>
            <a:off x="376270" y="329041"/>
            <a:ext cx="22551959" cy="12350128"/>
          </a:xfrm>
          <a:prstGeom prst="rect">
            <a:avLst/>
          </a:prstGeom>
        </p:spPr>
      </p:pic>
      <p:pic>
        <p:nvPicPr>
          <p:cNvPr id="3" name="Image 1" descr="https://kimi-img.moonshot.cn/pub/slides/okc/en7yrj67chzwg/mnt/agents/output/converted/images/image_2.png">
            <a:extLst>
              <a:ext uri="{FF2B5EF4-FFF2-40B4-BE49-F238E27FC236}">
                <a16:creationId xmlns:a16="http://schemas.microsoft.com/office/drawing/2014/main" id="{D61C54CA-1D35-BA58-A14A-D93902B969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49963" y="11601125"/>
            <a:ext cx="3053395" cy="96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35126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en7yrj67chzwg/mnt/agents/output/converted/images/image_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3300309" cy="13004800"/>
          </a:xfrm>
          <a:prstGeom prst="rect">
            <a:avLst/>
          </a:prstGeom>
        </p:spPr>
      </p:pic>
      <p:pic>
        <p:nvPicPr>
          <p:cNvPr id="3" name="Image 1" descr="https://kimi-img.moonshot.cn/pub/slides/okc/en7yrj67chzwg/mnt/agents/output/converted/images/image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53102" y="11868912"/>
            <a:ext cx="2256790" cy="712724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913" y="0"/>
            <a:ext cx="23298673" cy="130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rectangular sign with text and icons&#10;&#10;AI-generated content may be incorrect.">
            <a:extLst>
              <a:ext uri="{FF2B5EF4-FFF2-40B4-BE49-F238E27FC236}">
                <a16:creationId xmlns:a16="http://schemas.microsoft.com/office/drawing/2014/main" id="{B95246D5-261C-851E-B5FD-919DC49E4B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44"/>
          <a:stretch>
            <a:fillRect/>
          </a:stretch>
        </p:blipFill>
        <p:spPr>
          <a:xfrm>
            <a:off x="376270" y="329041"/>
            <a:ext cx="22551959" cy="1235012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913" y="0"/>
            <a:ext cx="23298673" cy="130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group of rectangular signs with text&#10;&#10;AI-generated content may be incorrect.">
            <a:extLst>
              <a:ext uri="{FF2B5EF4-FFF2-40B4-BE49-F238E27FC236}">
                <a16:creationId xmlns:a16="http://schemas.microsoft.com/office/drawing/2014/main" id="{F0A4F353-ED10-CD93-B287-BAC4A20F50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11"/>
          <a:stretch>
            <a:fillRect/>
          </a:stretch>
        </p:blipFill>
        <p:spPr>
          <a:xfrm>
            <a:off x="427249" y="238212"/>
            <a:ext cx="22449540" cy="1253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05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913" y="0"/>
            <a:ext cx="23298673" cy="130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group of people sitting at a table writing on a notebook&#10;&#10;AI-generated content may be incorrect.">
            <a:extLst>
              <a:ext uri="{FF2B5EF4-FFF2-40B4-BE49-F238E27FC236}">
                <a16:creationId xmlns:a16="http://schemas.microsoft.com/office/drawing/2014/main" id="{F8CA0CA6-B925-CBC7-5E2E-4B2B9B8A36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44"/>
          <a:stretch>
            <a:fillRect/>
          </a:stretch>
        </p:blipFill>
        <p:spPr>
          <a:xfrm>
            <a:off x="376270" y="329041"/>
            <a:ext cx="22551959" cy="1235012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913" y="0"/>
            <a:ext cx="23298673" cy="130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 0" descr="https://kimi-img.moonshot.cn/pub/slides/banana/slide_19e188a2-1642-8585-8000-000022b64062.png?kimi-sig=siYSIlR1Ao8a-hy4gbSIK411Qc6s0dz9Q0Emv5PdY5Q&amp;x-oss-process=image/resize,w_1376,h_768"/>
          <p:cNvPicPr>
            <a:picLocks noChangeAspect="1"/>
          </p:cNvPicPr>
          <p:nvPr/>
        </p:nvPicPr>
        <p:blipFill>
          <a:blip r:embed="rId3"/>
          <a:srcRect r="79" b="1"/>
          <a:stretch>
            <a:fillRect/>
          </a:stretch>
        </p:blipFill>
        <p:spPr>
          <a:xfrm>
            <a:off x="20" y="2431"/>
            <a:ext cx="23304480" cy="1300236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3304500" cy="130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3304500" cy="130048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 descr="The Struggle Is Real - song and lyrics by Mylo Sylo | Spotify">
            <a:extLst>
              <a:ext uri="{FF2B5EF4-FFF2-40B4-BE49-F238E27FC236}">
                <a16:creationId xmlns:a16="http://schemas.microsoft.com/office/drawing/2014/main" id="{9FC34D50-45F5-9321-00CF-0E6C81EBC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944" y="748968"/>
            <a:ext cx="11083373" cy="1116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65827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5042E6894F6C498B5B73E97376E9CE" ma:contentTypeVersion="9" ma:contentTypeDescription="Create a new document." ma:contentTypeScope="" ma:versionID="4bbd76ceaa5c844b9972df8ba251104d">
  <xsd:schema xmlns:xsd="http://www.w3.org/2001/XMLSchema" xmlns:xs="http://www.w3.org/2001/XMLSchema" xmlns:p="http://schemas.microsoft.com/office/2006/metadata/properties" xmlns:ns2="f5eb4487-084e-4417-a26e-6f90378237ec" targetNamespace="http://schemas.microsoft.com/office/2006/metadata/properties" ma:root="true" ma:fieldsID="37655c86a3ccaa98bfc96fe89230df30" ns2:_="">
    <xsd:import namespace="f5eb4487-084e-4417-a26e-6f90378237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b4487-084e-4417-a26e-6f90378237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25C717-11D1-43E0-8C5A-10DF670CF55F}">
  <ds:schemaRefs>
    <ds:schemaRef ds:uri="f5eb4487-084e-4417-a26e-6f90378237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6379B91-8F3B-4A9F-B97D-BE6E49FF358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C9C00B0-2068-47BE-968C-52F6BA710CA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</Words>
  <Application>Microsoft Office PowerPoint</Application>
  <PresentationFormat>Custom</PresentationFormat>
  <Paragraphs>16</Paragraphs>
  <Slides>23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Arial</vt:lpstr>
      <vt:lpstr>Custom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</dc:title>
  <dc:subject>Untitled</dc:subject>
  <dc:creator>Michelle</dc:creator>
  <cp:lastModifiedBy>Michelle AngeloRocha</cp:lastModifiedBy>
  <cp:revision>16</cp:revision>
  <dcterms:created xsi:type="dcterms:W3CDTF">2026-05-15T17:17:37Z</dcterms:created>
  <dcterms:modified xsi:type="dcterms:W3CDTF">2026-05-29T22:06:39Z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{"Label":"Untitled","ContentProducer":"001191110108MACG2KBH8F10000","ProduceID":"19e2c4d4-2772-88f4-8000-0000bd990c7d","ReservedCode1":"","ContentPropagator":"001191110108MACG2KBH8F20000","PropagateID":"19e2c4d4-2772-88f4-8000-0000bd990c7d","ReservedCode2":""}</vt:lpwstr>
  </property>
  <property fmtid="{D5CDD505-2E9C-101B-9397-08002B2CF9AE}" pid="3" name="ContentTypeId">
    <vt:lpwstr>0x0101002C5042E6894F6C498B5B73E97376E9CE</vt:lpwstr>
  </property>
</Properties>
</file>