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4678" r:id="rId5"/>
    <p:sldId id="4690" r:id="rId6"/>
    <p:sldId id="2147470956" r:id="rId7"/>
    <p:sldId id="2147470958" r:id="rId8"/>
    <p:sldId id="214747095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mpTIA" id="{D159FABA-69ED-45DB-A04F-BE6CE13F9687}">
          <p14:sldIdLst>
            <p14:sldId id="4678"/>
            <p14:sldId id="4690"/>
            <p14:sldId id="2147470956"/>
            <p14:sldId id="2147470958"/>
            <p14:sldId id="214747095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2C2B214-FCCE-5B1F-9876-29CF12CAB188}" name="Larissa Barnat" initials="LB" userId="S::lbarnat@comptia.org::be79feea-9be1-4a1d-a6f9-bffe55c450a1" providerId="AD"/>
  <p188:author id="{FA150138-AC8C-B7EB-B081-E9D78A9062B2}" name="Donna Koppensteiner" initials="DK" userId="S::dkoppensteiner@comptia.org::2ade1269-f8cd-4e07-bc4f-3cb771fbd1f1" providerId="AD"/>
  <p188:author id="{DEFE4148-F27C-EB14-9848-554F89FF6D2F}" name="Jennifer Strilko" initials="JS" userId="S::jstrilko@comptia.org::7df503ec-c7af-46e8-b549-708e3a5bb08f" providerId="AD"/>
  <p188:author id="{4172809F-8975-25B4-4190-E386BFC49EDF}" name="Suzanne Winn" initials="" userId="S::SuzanneWinn@oliver.agency::22d52020-9aa6-4b18-b576-d30c48e0ed82" providerId="AD"/>
  <p188:author id="{B5526CBF-0728-CD7A-F5ED-874C5983E0F8}" name="Katie Hoenicke" initials="KH" userId="S::khoenicke@comptia.org::710a1d4b-a825-4f62-a0de-7513b2b77f2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353B"/>
    <a:srgbClr val="FEFEFE"/>
    <a:srgbClr val="7E91A1"/>
    <a:srgbClr val="D4DBE0"/>
    <a:srgbClr val="D03606"/>
    <a:srgbClr val="9012A2"/>
    <a:srgbClr val="C80F2D"/>
    <a:srgbClr val="9B1181"/>
    <a:srgbClr val="D4DAE0"/>
    <a:srgbClr val="7F91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182CAD-6AA9-D646-8D40-CA103BAC85A8}" v="43" dt="2026-05-26T17:31:29.0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0" autoAdjust="0"/>
    <p:restoredTop sz="88973" autoAdjust="0"/>
  </p:normalViewPr>
  <p:slideViewPr>
    <p:cSldViewPr snapToGrid="0">
      <p:cViewPr varScale="1">
        <p:scale>
          <a:sx n="112" d="100"/>
          <a:sy n="112" d="100"/>
        </p:scale>
        <p:origin x="8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3942" y="4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th Robinson" userId="cb64cd1b-a3c6-4d93-a0c5-1fe1a55f73a4" providerId="ADAL" clId="{06B34EE4-FED7-5C1F-BFBE-04B5EF3AED24}"/>
    <pc:docChg chg="undo custSel addSld delSld modSld sldOrd modSection">
      <pc:chgData name="Seth Robinson" userId="cb64cd1b-a3c6-4d93-a0c5-1fe1a55f73a4" providerId="ADAL" clId="{06B34EE4-FED7-5C1F-BFBE-04B5EF3AED24}" dt="2026-05-28T13:55:28.778" v="2488" actId="14100"/>
      <pc:docMkLst>
        <pc:docMk/>
      </pc:docMkLst>
      <pc:sldChg chg="addSp delSp modSp mod">
        <pc:chgData name="Seth Robinson" userId="cb64cd1b-a3c6-4d93-a0c5-1fe1a55f73a4" providerId="ADAL" clId="{06B34EE4-FED7-5C1F-BFBE-04B5EF3AED24}" dt="2026-05-11T15:05:36.758" v="1793" actId="20577"/>
        <pc:sldMkLst>
          <pc:docMk/>
          <pc:sldMk cId="1725303825" sldId="4678"/>
        </pc:sldMkLst>
        <pc:spChg chg="mod">
          <ac:chgData name="Seth Robinson" userId="cb64cd1b-a3c6-4d93-a0c5-1fe1a55f73a4" providerId="ADAL" clId="{06B34EE4-FED7-5C1F-BFBE-04B5EF3AED24}" dt="2026-05-11T14:55:06.501" v="1696" actId="1035"/>
          <ac:spMkLst>
            <pc:docMk/>
            <pc:sldMk cId="1725303825" sldId="4678"/>
            <ac:spMk id="6" creationId="{050DC029-623B-3D94-8C3E-A78BA3CD17E7}"/>
          </ac:spMkLst>
        </pc:spChg>
        <pc:spChg chg="mod">
          <ac:chgData name="Seth Robinson" userId="cb64cd1b-a3c6-4d93-a0c5-1fe1a55f73a4" providerId="ADAL" clId="{06B34EE4-FED7-5C1F-BFBE-04B5EF3AED24}" dt="2026-05-11T15:05:36.758" v="1793" actId="20577"/>
          <ac:spMkLst>
            <pc:docMk/>
            <pc:sldMk cId="1725303825" sldId="4678"/>
            <ac:spMk id="7" creationId="{488B17C9-812A-86D3-E22D-C4D292956ACB}"/>
          </ac:spMkLst>
        </pc:spChg>
        <pc:spChg chg="mod">
          <ac:chgData name="Seth Robinson" userId="cb64cd1b-a3c6-4d93-a0c5-1fe1a55f73a4" providerId="ADAL" clId="{06B34EE4-FED7-5C1F-BFBE-04B5EF3AED24}" dt="2026-05-11T14:55:06.501" v="1696" actId="1035"/>
          <ac:spMkLst>
            <pc:docMk/>
            <pc:sldMk cId="1725303825" sldId="4678"/>
            <ac:spMk id="23" creationId="{309F0759-6993-8AB2-CD50-6A23606C0FB4}"/>
          </ac:spMkLst>
        </pc:spChg>
        <pc:picChg chg="add mod">
          <ac:chgData name="Seth Robinson" userId="cb64cd1b-a3c6-4d93-a0c5-1fe1a55f73a4" providerId="ADAL" clId="{06B34EE4-FED7-5C1F-BFBE-04B5EF3AED24}" dt="2026-05-11T14:30:55.562" v="1128"/>
          <ac:picMkLst>
            <pc:docMk/>
            <pc:sldMk cId="1725303825" sldId="4678"/>
            <ac:picMk id="5" creationId="{38471786-6AB7-D557-A3AA-E06FCD1F577F}"/>
          </ac:picMkLst>
        </pc:picChg>
        <pc:picChg chg="add mod">
          <ac:chgData name="Seth Robinson" userId="cb64cd1b-a3c6-4d93-a0c5-1fe1a55f73a4" providerId="ADAL" clId="{06B34EE4-FED7-5C1F-BFBE-04B5EF3AED24}" dt="2026-05-11T14:30:55.562" v="1128"/>
          <ac:picMkLst>
            <pc:docMk/>
            <pc:sldMk cId="1725303825" sldId="4678"/>
            <ac:picMk id="8" creationId="{57B37DDE-AEAD-2E12-A34B-1E9BAF9EADE3}"/>
          </ac:picMkLst>
        </pc:picChg>
        <pc:picChg chg="add mod">
          <ac:chgData name="Seth Robinson" userId="cb64cd1b-a3c6-4d93-a0c5-1fe1a55f73a4" providerId="ADAL" clId="{06B34EE4-FED7-5C1F-BFBE-04B5EF3AED24}" dt="2026-05-11T14:30:55.562" v="1128"/>
          <ac:picMkLst>
            <pc:docMk/>
            <pc:sldMk cId="1725303825" sldId="4678"/>
            <ac:picMk id="9" creationId="{72E082FF-A29C-53A6-C7CD-636C74057290}"/>
          </ac:picMkLst>
        </pc:picChg>
        <pc:picChg chg="add mod">
          <ac:chgData name="Seth Robinson" userId="cb64cd1b-a3c6-4d93-a0c5-1fe1a55f73a4" providerId="ADAL" clId="{06B34EE4-FED7-5C1F-BFBE-04B5EF3AED24}" dt="2026-05-11T14:36:15.545" v="1230" actId="1076"/>
          <ac:picMkLst>
            <pc:docMk/>
            <pc:sldMk cId="1725303825" sldId="4678"/>
            <ac:picMk id="11" creationId="{A02B321A-5831-51A3-1D28-B0740D21D888}"/>
          </ac:picMkLst>
        </pc:picChg>
        <pc:cxnChg chg="mod">
          <ac:chgData name="Seth Robinson" userId="cb64cd1b-a3c6-4d93-a0c5-1fe1a55f73a4" providerId="ADAL" clId="{06B34EE4-FED7-5C1F-BFBE-04B5EF3AED24}" dt="2026-05-11T14:55:06.501" v="1696" actId="1035"/>
          <ac:cxnSpMkLst>
            <pc:docMk/>
            <pc:sldMk cId="1725303825" sldId="4678"/>
            <ac:cxnSpMk id="21" creationId="{18C600CA-AF6A-F66A-C4D1-9127B95B1B62}"/>
          </ac:cxnSpMkLst>
        </pc:cxnChg>
      </pc:sldChg>
      <pc:sldChg chg="addSp delSp modSp add mod ord">
        <pc:chgData name="Seth Robinson" userId="cb64cd1b-a3c6-4d93-a0c5-1fe1a55f73a4" providerId="ADAL" clId="{06B34EE4-FED7-5C1F-BFBE-04B5EF3AED24}" dt="2026-05-28T13:55:28.778" v="2488" actId="14100"/>
        <pc:sldMkLst>
          <pc:docMk/>
          <pc:sldMk cId="3482673347" sldId="4690"/>
        </pc:sldMkLst>
        <pc:spChg chg="mod">
          <ac:chgData name="Seth Robinson" userId="cb64cd1b-a3c6-4d93-a0c5-1fe1a55f73a4" providerId="ADAL" clId="{06B34EE4-FED7-5C1F-BFBE-04B5EF3AED24}" dt="2026-05-11T14:52:14.214" v="1629" actId="20577"/>
          <ac:spMkLst>
            <pc:docMk/>
            <pc:sldMk cId="3482673347" sldId="4690"/>
            <ac:spMk id="10" creationId="{D070B3BA-EF37-AC5C-F4DE-EE04D3BDE44D}"/>
          </ac:spMkLst>
        </pc:spChg>
        <pc:spChg chg="mod">
          <ac:chgData name="Seth Robinson" userId="cb64cd1b-a3c6-4d93-a0c5-1fe1a55f73a4" providerId="ADAL" clId="{06B34EE4-FED7-5C1F-BFBE-04B5EF3AED24}" dt="2026-05-11T15:33:57.398" v="1938" actId="1037"/>
          <ac:spMkLst>
            <pc:docMk/>
            <pc:sldMk cId="3482673347" sldId="4690"/>
            <ac:spMk id="11" creationId="{5F900F6C-8F8C-5E1C-5F19-F9895A28DDE0}"/>
          </ac:spMkLst>
        </pc:spChg>
        <pc:spChg chg="mod">
          <ac:chgData name="Seth Robinson" userId="cb64cd1b-a3c6-4d93-a0c5-1fe1a55f73a4" providerId="ADAL" clId="{06B34EE4-FED7-5C1F-BFBE-04B5EF3AED24}" dt="2026-05-11T14:55:49.968" v="1709" actId="255"/>
          <ac:spMkLst>
            <pc:docMk/>
            <pc:sldMk cId="3482673347" sldId="4690"/>
            <ac:spMk id="24" creationId="{F4B4120F-0933-8B95-9A04-1C0DA192E6E8}"/>
          </ac:spMkLst>
        </pc:spChg>
        <pc:spChg chg="add mod">
          <ac:chgData name="Seth Robinson" userId="cb64cd1b-a3c6-4d93-a0c5-1fe1a55f73a4" providerId="ADAL" clId="{06B34EE4-FED7-5C1F-BFBE-04B5EF3AED24}" dt="2026-05-11T15:33:35.622" v="1926" actId="1036"/>
          <ac:spMkLst>
            <pc:docMk/>
            <pc:sldMk cId="3482673347" sldId="4690"/>
            <ac:spMk id="27" creationId="{FB87F790-B121-9E68-34D7-0068B3AFE7F2}"/>
          </ac:spMkLst>
        </pc:spChg>
        <pc:spChg chg="add mod">
          <ac:chgData name="Seth Robinson" userId="cb64cd1b-a3c6-4d93-a0c5-1fe1a55f73a4" providerId="ADAL" clId="{06B34EE4-FED7-5C1F-BFBE-04B5EF3AED24}" dt="2026-05-11T15:44:16.528" v="2302" actId="20577"/>
          <ac:spMkLst>
            <pc:docMk/>
            <pc:sldMk cId="3482673347" sldId="4690"/>
            <ac:spMk id="28" creationId="{D2D215EB-36C6-F762-F5AF-7AE669A16D33}"/>
          </ac:spMkLst>
        </pc:spChg>
        <pc:spChg chg="mod">
          <ac:chgData name="Seth Robinson" userId="cb64cd1b-a3c6-4d93-a0c5-1fe1a55f73a4" providerId="ADAL" clId="{06B34EE4-FED7-5C1F-BFBE-04B5EF3AED24}" dt="2026-05-28T13:55:28.778" v="2488" actId="14100"/>
          <ac:spMkLst>
            <pc:docMk/>
            <pc:sldMk cId="3482673347" sldId="4690"/>
            <ac:spMk id="65" creationId="{03D8D6DB-7A34-7C68-26F2-28EFDD0DE3F6}"/>
          </ac:spMkLst>
        </pc:spChg>
        <pc:graphicFrameChg chg="add mod">
          <ac:chgData name="Seth Robinson" userId="cb64cd1b-a3c6-4d93-a0c5-1fe1a55f73a4" providerId="ADAL" clId="{06B34EE4-FED7-5C1F-BFBE-04B5EF3AED24}" dt="2026-05-11T15:33:24.510" v="1916"/>
          <ac:graphicFrameMkLst>
            <pc:docMk/>
            <pc:sldMk cId="3482673347" sldId="4690"/>
            <ac:graphicFrameMk id="26" creationId="{7AAF786E-4D46-B827-D6A8-D28277CE3166}"/>
          </ac:graphicFrameMkLst>
        </pc:graphicFrameChg>
        <pc:graphicFrameChg chg="modGraphic">
          <ac:chgData name="Seth Robinson" userId="cb64cd1b-a3c6-4d93-a0c5-1fe1a55f73a4" providerId="ADAL" clId="{06B34EE4-FED7-5C1F-BFBE-04B5EF3AED24}" dt="2026-05-11T15:04:19.788" v="1785" actId="20577"/>
          <ac:graphicFrameMkLst>
            <pc:docMk/>
            <pc:sldMk cId="3482673347" sldId="4690"/>
            <ac:graphicFrameMk id="35" creationId="{F761873D-B0AD-702A-2988-69FD9FBFFD4C}"/>
          </ac:graphicFrameMkLst>
        </pc:graphicFrameChg>
      </pc:sldChg>
      <pc:sldChg chg="addSp delSp modSp add mod">
        <pc:chgData name="Seth Robinson" userId="cb64cd1b-a3c6-4d93-a0c5-1fe1a55f73a4" providerId="ADAL" clId="{06B34EE4-FED7-5C1F-BFBE-04B5EF3AED24}" dt="2026-05-11T15:45:19.050" v="2336" actId="1035"/>
        <pc:sldMkLst>
          <pc:docMk/>
          <pc:sldMk cId="2184478968" sldId="2147470956"/>
        </pc:sldMkLst>
        <pc:spChg chg="mod">
          <ac:chgData name="Seth Robinson" userId="cb64cd1b-a3c6-4d93-a0c5-1fe1a55f73a4" providerId="ADAL" clId="{06B34EE4-FED7-5C1F-BFBE-04B5EF3AED24}" dt="2026-05-11T14:45:23.006" v="1341" actId="1076"/>
          <ac:spMkLst>
            <pc:docMk/>
            <pc:sldMk cId="2184478968" sldId="2147470956"/>
            <ac:spMk id="2" creationId="{3F79ED86-0662-0E08-6F25-FEC94A9F76FF}"/>
          </ac:spMkLst>
        </pc:spChg>
        <pc:spChg chg="mod">
          <ac:chgData name="Seth Robinson" userId="cb64cd1b-a3c6-4d93-a0c5-1fe1a55f73a4" providerId="ADAL" clId="{06B34EE4-FED7-5C1F-BFBE-04B5EF3AED24}" dt="2026-05-11T14:48:35.402" v="1491" actId="20577"/>
          <ac:spMkLst>
            <pc:docMk/>
            <pc:sldMk cId="2184478968" sldId="2147470956"/>
            <ac:spMk id="10" creationId="{971997BC-D3E0-5456-CBC6-3EDCA4354BF3}"/>
          </ac:spMkLst>
        </pc:spChg>
        <pc:spChg chg="add mod">
          <ac:chgData name="Seth Robinson" userId="cb64cd1b-a3c6-4d93-a0c5-1fe1a55f73a4" providerId="ADAL" clId="{06B34EE4-FED7-5C1F-BFBE-04B5EF3AED24}" dt="2026-05-11T14:41:45.387" v="1328" actId="1038"/>
          <ac:spMkLst>
            <pc:docMk/>
            <pc:sldMk cId="2184478968" sldId="2147470956"/>
            <ac:spMk id="17" creationId="{C6BDE298-FDD1-3BA8-BA77-4BA820F853B0}"/>
          </ac:spMkLst>
        </pc:spChg>
        <pc:spChg chg="mod">
          <ac:chgData name="Seth Robinson" userId="cb64cd1b-a3c6-4d93-a0c5-1fe1a55f73a4" providerId="ADAL" clId="{06B34EE4-FED7-5C1F-BFBE-04B5EF3AED24}" dt="2026-05-11T14:34:16.912" v="1227" actId="20577"/>
          <ac:spMkLst>
            <pc:docMk/>
            <pc:sldMk cId="2184478968" sldId="2147470956"/>
            <ac:spMk id="25" creationId="{FA4B701E-DE5F-58DE-03A7-A99BAFC318D3}"/>
          </ac:spMkLst>
        </pc:spChg>
        <pc:spChg chg="add mod">
          <ac:chgData name="Seth Robinson" userId="cb64cd1b-a3c6-4d93-a0c5-1fe1a55f73a4" providerId="ADAL" clId="{06B34EE4-FED7-5C1F-BFBE-04B5EF3AED24}" dt="2026-05-11T14:49:53.948" v="1536" actId="1035"/>
          <ac:spMkLst>
            <pc:docMk/>
            <pc:sldMk cId="2184478968" sldId="2147470956"/>
            <ac:spMk id="29" creationId="{CFD69BFF-80CC-6596-6CC6-3BFC83B691F4}"/>
          </ac:spMkLst>
        </pc:spChg>
        <pc:spChg chg="add mod">
          <ac:chgData name="Seth Robinson" userId="cb64cd1b-a3c6-4d93-a0c5-1fe1a55f73a4" providerId="ADAL" clId="{06B34EE4-FED7-5C1F-BFBE-04B5EF3AED24}" dt="2026-05-11T14:49:53.948" v="1536" actId="1035"/>
          <ac:spMkLst>
            <pc:docMk/>
            <pc:sldMk cId="2184478968" sldId="2147470956"/>
            <ac:spMk id="30" creationId="{99AF8F10-2E6E-9102-E092-F4A75DBCAE08}"/>
          </ac:spMkLst>
        </pc:spChg>
        <pc:spChg chg="add mod">
          <ac:chgData name="Seth Robinson" userId="cb64cd1b-a3c6-4d93-a0c5-1fe1a55f73a4" providerId="ADAL" clId="{06B34EE4-FED7-5C1F-BFBE-04B5EF3AED24}" dt="2026-05-11T14:44:59.926" v="1335" actId="1076"/>
          <ac:spMkLst>
            <pc:docMk/>
            <pc:sldMk cId="2184478968" sldId="2147470956"/>
            <ac:spMk id="31" creationId="{CB8E9817-FB8F-B099-9111-C641DE6E472D}"/>
          </ac:spMkLst>
        </pc:spChg>
        <pc:spChg chg="add mod">
          <ac:chgData name="Seth Robinson" userId="cb64cd1b-a3c6-4d93-a0c5-1fe1a55f73a4" providerId="ADAL" clId="{06B34EE4-FED7-5C1F-BFBE-04B5EF3AED24}" dt="2026-05-11T14:50:20.781" v="1556" actId="1076"/>
          <ac:spMkLst>
            <pc:docMk/>
            <pc:sldMk cId="2184478968" sldId="2147470956"/>
            <ac:spMk id="34" creationId="{896714BE-5196-6F64-4F55-C64CB999601F}"/>
          </ac:spMkLst>
        </pc:spChg>
        <pc:spChg chg="add mod">
          <ac:chgData name="Seth Robinson" userId="cb64cd1b-a3c6-4d93-a0c5-1fe1a55f73a4" providerId="ADAL" clId="{06B34EE4-FED7-5C1F-BFBE-04B5EF3AED24}" dt="2026-05-11T15:45:19.050" v="2336" actId="1035"/>
          <ac:spMkLst>
            <pc:docMk/>
            <pc:sldMk cId="2184478968" sldId="2147470956"/>
            <ac:spMk id="36" creationId="{CC40974A-40A2-0493-8A35-999D4C1C8B69}"/>
          </ac:spMkLst>
        </pc:spChg>
        <pc:spChg chg="add mod">
          <ac:chgData name="Seth Robinson" userId="cb64cd1b-a3c6-4d93-a0c5-1fe1a55f73a4" providerId="ADAL" clId="{06B34EE4-FED7-5C1F-BFBE-04B5EF3AED24}" dt="2026-05-11T15:45:19.050" v="2336" actId="1035"/>
          <ac:spMkLst>
            <pc:docMk/>
            <pc:sldMk cId="2184478968" sldId="2147470956"/>
            <ac:spMk id="37" creationId="{1B9B9D80-6033-3DC1-8C7F-961747530C85}"/>
          </ac:spMkLst>
        </pc:spChg>
        <pc:spChg chg="add mod">
          <ac:chgData name="Seth Robinson" userId="cb64cd1b-a3c6-4d93-a0c5-1fe1a55f73a4" providerId="ADAL" clId="{06B34EE4-FED7-5C1F-BFBE-04B5EF3AED24}" dt="2026-05-11T15:45:19.050" v="2336" actId="1035"/>
          <ac:spMkLst>
            <pc:docMk/>
            <pc:sldMk cId="2184478968" sldId="2147470956"/>
            <ac:spMk id="38" creationId="{C315F916-3845-A3DF-5A0A-DC1AA984734C}"/>
          </ac:spMkLst>
        </pc:spChg>
        <pc:spChg chg="add mod">
          <ac:chgData name="Seth Robinson" userId="cb64cd1b-a3c6-4d93-a0c5-1fe1a55f73a4" providerId="ADAL" clId="{06B34EE4-FED7-5C1F-BFBE-04B5EF3AED24}" dt="2026-05-11T15:44:27.822" v="2314" actId="1037"/>
          <ac:spMkLst>
            <pc:docMk/>
            <pc:sldMk cId="2184478968" sldId="2147470956"/>
            <ac:spMk id="39" creationId="{63E05DA1-CCE0-9A18-9892-6DB7FBA79A0A}"/>
          </ac:spMkLst>
        </pc:spChg>
        <pc:spChg chg="add mod">
          <ac:chgData name="Seth Robinson" userId="cb64cd1b-a3c6-4d93-a0c5-1fe1a55f73a4" providerId="ADAL" clId="{06B34EE4-FED7-5C1F-BFBE-04B5EF3AED24}" dt="2026-05-11T14:49:53.948" v="1536" actId="1035"/>
          <ac:spMkLst>
            <pc:docMk/>
            <pc:sldMk cId="2184478968" sldId="2147470956"/>
            <ac:spMk id="40" creationId="{61987B32-94AA-910F-1677-A95588D66E8B}"/>
          </ac:spMkLst>
        </pc:spChg>
        <pc:spChg chg="add mod">
          <ac:chgData name="Seth Robinson" userId="cb64cd1b-a3c6-4d93-a0c5-1fe1a55f73a4" providerId="ADAL" clId="{06B34EE4-FED7-5C1F-BFBE-04B5EF3AED24}" dt="2026-05-11T14:49:53.948" v="1536" actId="1035"/>
          <ac:spMkLst>
            <pc:docMk/>
            <pc:sldMk cId="2184478968" sldId="2147470956"/>
            <ac:spMk id="41" creationId="{939C59D5-AC77-4105-2969-C50A787841A7}"/>
          </ac:spMkLst>
        </pc:spChg>
        <pc:graphicFrameChg chg="add mod">
          <ac:chgData name="Seth Robinson" userId="cb64cd1b-a3c6-4d93-a0c5-1fe1a55f73a4" providerId="ADAL" clId="{06B34EE4-FED7-5C1F-BFBE-04B5EF3AED24}" dt="2026-05-11T14:41:45.387" v="1328" actId="1038"/>
          <ac:graphicFrameMkLst>
            <pc:docMk/>
            <pc:sldMk cId="2184478968" sldId="2147470956"/>
            <ac:graphicFrameMk id="26" creationId="{9D141E52-70BE-E54A-AAFB-1BBB94D2E37F}"/>
          </ac:graphicFrameMkLst>
        </pc:graphicFrameChg>
        <pc:graphicFrameChg chg="add mod">
          <ac:chgData name="Seth Robinson" userId="cb64cd1b-a3c6-4d93-a0c5-1fe1a55f73a4" providerId="ADAL" clId="{06B34EE4-FED7-5C1F-BFBE-04B5EF3AED24}" dt="2026-05-11T14:49:53.948" v="1536" actId="1035"/>
          <ac:graphicFrameMkLst>
            <pc:docMk/>
            <pc:sldMk cId="2184478968" sldId="2147470956"/>
            <ac:graphicFrameMk id="28" creationId="{E2DDEDC3-EE1C-D708-B47D-B5BFC7CE5656}"/>
          </ac:graphicFrameMkLst>
        </pc:graphicFrameChg>
        <pc:graphicFrameChg chg="mod">
          <ac:chgData name="Seth Robinson" userId="cb64cd1b-a3c6-4d93-a0c5-1fe1a55f73a4" providerId="ADAL" clId="{06B34EE4-FED7-5C1F-BFBE-04B5EF3AED24}" dt="2026-05-11T15:45:19.050" v="2336" actId="1035"/>
          <ac:graphicFrameMkLst>
            <pc:docMk/>
            <pc:sldMk cId="2184478968" sldId="2147470956"/>
            <ac:graphicFrameMk id="33" creationId="{104678B3-4EB4-2576-0EC8-6B02B0F70905}"/>
          </ac:graphicFrameMkLst>
        </pc:graphicFrameChg>
      </pc:sldChg>
      <pc:sldChg chg="addSp delSp modSp add mod ord">
        <pc:chgData name="Seth Robinson" userId="cb64cd1b-a3c6-4d93-a0c5-1fe1a55f73a4" providerId="ADAL" clId="{06B34EE4-FED7-5C1F-BFBE-04B5EF3AED24}" dt="2026-05-11T15:46:59.751" v="2404" actId="20577"/>
        <pc:sldMkLst>
          <pc:docMk/>
          <pc:sldMk cId="2521724622" sldId="2147470957"/>
        </pc:sldMkLst>
        <pc:spChg chg="mod">
          <ac:chgData name="Seth Robinson" userId="cb64cd1b-a3c6-4d93-a0c5-1fe1a55f73a4" providerId="ADAL" clId="{06B34EE4-FED7-5C1F-BFBE-04B5EF3AED24}" dt="2026-05-11T14:40:44.825" v="1274" actId="20577"/>
          <ac:spMkLst>
            <pc:docMk/>
            <pc:sldMk cId="2521724622" sldId="2147470957"/>
            <ac:spMk id="7" creationId="{56D98EC4-9DE1-21F0-FA2C-6777D6E18BD7}"/>
          </ac:spMkLst>
        </pc:spChg>
        <pc:spChg chg="mod">
          <ac:chgData name="Seth Robinson" userId="cb64cd1b-a3c6-4d93-a0c5-1fe1a55f73a4" providerId="ADAL" clId="{06B34EE4-FED7-5C1F-BFBE-04B5EF3AED24}" dt="2026-05-11T15:40:04.985" v="2226" actId="1076"/>
          <ac:spMkLst>
            <pc:docMk/>
            <pc:sldMk cId="2521724622" sldId="2147470957"/>
            <ac:spMk id="8" creationId="{3CF5E10D-3509-78EA-725E-B84615E82057}"/>
          </ac:spMkLst>
        </pc:spChg>
        <pc:spChg chg="add mod">
          <ac:chgData name="Seth Robinson" userId="cb64cd1b-a3c6-4d93-a0c5-1fe1a55f73a4" providerId="ADAL" clId="{06B34EE4-FED7-5C1F-BFBE-04B5EF3AED24}" dt="2026-05-11T14:40:04.870" v="1247" actId="20577"/>
          <ac:spMkLst>
            <pc:docMk/>
            <pc:sldMk cId="2521724622" sldId="2147470957"/>
            <ac:spMk id="10" creationId="{A8B168F8-EBC5-0421-A3DE-A8048D0729E2}"/>
          </ac:spMkLst>
        </pc:spChg>
        <pc:spChg chg="mod topLvl">
          <ac:chgData name="Seth Robinson" userId="cb64cd1b-a3c6-4d93-a0c5-1fe1a55f73a4" providerId="ADAL" clId="{06B34EE4-FED7-5C1F-BFBE-04B5EF3AED24}" dt="2026-05-11T14:39:55.442" v="1243" actId="1076"/>
          <ac:spMkLst>
            <pc:docMk/>
            <pc:sldMk cId="2521724622" sldId="2147470957"/>
            <ac:spMk id="12" creationId="{D8507347-3D1E-9820-E474-60A78D2657A0}"/>
          </ac:spMkLst>
        </pc:spChg>
        <pc:spChg chg="add mod">
          <ac:chgData name="Seth Robinson" userId="cb64cd1b-a3c6-4d93-a0c5-1fe1a55f73a4" providerId="ADAL" clId="{06B34EE4-FED7-5C1F-BFBE-04B5EF3AED24}" dt="2026-05-11T14:40:25.834" v="1251" actId="20577"/>
          <ac:spMkLst>
            <pc:docMk/>
            <pc:sldMk cId="2521724622" sldId="2147470957"/>
            <ac:spMk id="14" creationId="{F3E2786C-2FF0-B812-811C-F7A7FCD763EC}"/>
          </ac:spMkLst>
        </pc:spChg>
        <pc:spChg chg="add mod">
          <ac:chgData name="Seth Robinson" userId="cb64cd1b-a3c6-4d93-a0c5-1fe1a55f73a4" providerId="ADAL" clId="{06B34EE4-FED7-5C1F-BFBE-04B5EF3AED24}" dt="2026-05-11T15:42:23.840" v="2281" actId="20577"/>
          <ac:spMkLst>
            <pc:docMk/>
            <pc:sldMk cId="2521724622" sldId="2147470957"/>
            <ac:spMk id="15" creationId="{556C9E53-6F0F-ACE7-7FA1-1D41FDF51DE8}"/>
          </ac:spMkLst>
        </pc:spChg>
        <pc:spChg chg="add mod">
          <ac:chgData name="Seth Robinson" userId="cb64cd1b-a3c6-4d93-a0c5-1fe1a55f73a4" providerId="ADAL" clId="{06B34EE4-FED7-5C1F-BFBE-04B5EF3AED24}" dt="2026-05-11T15:46:59.751" v="2404" actId="20577"/>
          <ac:spMkLst>
            <pc:docMk/>
            <pc:sldMk cId="2521724622" sldId="2147470957"/>
            <ac:spMk id="16" creationId="{021683A0-E926-9FC0-0ABE-5097EBA52972}"/>
          </ac:spMkLst>
        </pc:spChg>
      </pc:sldChg>
      <pc:sldChg chg="addSp delSp modSp add mod">
        <pc:chgData name="Seth Robinson" userId="cb64cd1b-a3c6-4d93-a0c5-1fe1a55f73a4" providerId="ADAL" clId="{06B34EE4-FED7-5C1F-BFBE-04B5EF3AED24}" dt="2026-05-26T17:32:51.859" v="2487" actId="20577"/>
        <pc:sldMkLst>
          <pc:docMk/>
          <pc:sldMk cId="1287676805" sldId="2147470958"/>
        </pc:sldMkLst>
        <pc:spChg chg="mod">
          <ac:chgData name="Seth Robinson" userId="cb64cd1b-a3c6-4d93-a0c5-1fe1a55f73a4" providerId="ADAL" clId="{06B34EE4-FED7-5C1F-BFBE-04B5EF3AED24}" dt="2026-05-26T17:32:51.859" v="2487" actId="20577"/>
          <ac:spMkLst>
            <pc:docMk/>
            <pc:sldMk cId="1287676805" sldId="2147470958"/>
            <ac:spMk id="10" creationId="{10171059-9E5E-3366-13DB-6F1632E9BD01}"/>
          </ac:spMkLst>
        </pc:spChg>
        <pc:spChg chg="add mod">
          <ac:chgData name="Seth Robinson" userId="cb64cd1b-a3c6-4d93-a0c5-1fe1a55f73a4" providerId="ADAL" clId="{06B34EE4-FED7-5C1F-BFBE-04B5EF3AED24}" dt="2026-05-26T17:31:34.767" v="2428" actId="1037"/>
          <ac:spMkLst>
            <pc:docMk/>
            <pc:sldMk cId="1287676805" sldId="2147470958"/>
            <ac:spMk id="11" creationId="{BCBA23A0-11A3-DE23-223A-09831645B9A7}"/>
          </ac:spMkLst>
        </pc:spChg>
        <pc:spChg chg="add mod">
          <ac:chgData name="Seth Robinson" userId="cb64cd1b-a3c6-4d93-a0c5-1fe1a55f73a4" providerId="ADAL" clId="{06B34EE4-FED7-5C1F-BFBE-04B5EF3AED24}" dt="2026-05-26T17:31:34.767" v="2428" actId="1037"/>
          <ac:spMkLst>
            <pc:docMk/>
            <pc:sldMk cId="1287676805" sldId="2147470958"/>
            <ac:spMk id="12" creationId="{50932684-891E-4C8F-8D89-4B869E8EA7E7}"/>
          </ac:spMkLst>
        </pc:spChg>
        <pc:spChg chg="add mod">
          <ac:chgData name="Seth Robinson" userId="cb64cd1b-a3c6-4d93-a0c5-1fe1a55f73a4" providerId="ADAL" clId="{06B34EE4-FED7-5C1F-BFBE-04B5EF3AED24}" dt="2026-05-26T17:31:34.767" v="2428" actId="1037"/>
          <ac:spMkLst>
            <pc:docMk/>
            <pc:sldMk cId="1287676805" sldId="2147470958"/>
            <ac:spMk id="13" creationId="{393AA5A2-B783-0A52-7DCD-C97F7556F624}"/>
          </ac:spMkLst>
        </pc:spChg>
        <pc:spChg chg="mod">
          <ac:chgData name="Seth Robinson" userId="cb64cd1b-a3c6-4d93-a0c5-1fe1a55f73a4" providerId="ADAL" clId="{06B34EE4-FED7-5C1F-BFBE-04B5EF3AED24}" dt="2026-05-26T17:31:13.211" v="2409"/>
          <ac:spMkLst>
            <pc:docMk/>
            <pc:sldMk cId="1287676805" sldId="2147470958"/>
            <ac:spMk id="25" creationId="{107D88AB-9BD6-8CA0-438A-273C7760616B}"/>
          </ac:spMkLst>
        </pc:spChg>
        <pc:picChg chg="add mod">
          <ac:chgData name="Seth Robinson" userId="cb64cd1b-a3c6-4d93-a0c5-1fe1a55f73a4" providerId="ADAL" clId="{06B34EE4-FED7-5C1F-BFBE-04B5EF3AED24}" dt="2026-05-26T17:31:34.767" v="2428" actId="1037"/>
          <ac:picMkLst>
            <pc:docMk/>
            <pc:sldMk cId="1287676805" sldId="2147470958"/>
            <ac:picMk id="8" creationId="{E71708AD-52D6-83D8-9FAB-7DA1383E6ADE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967422075101481E-2"/>
          <c:y val="4.7743055555555552E-2"/>
          <c:w val="0.90361907044320955"/>
          <c:h val="0.75847223053089052"/>
        </c:manualLayout>
      </c:layout>
      <c:areaChart>
        <c:grouping val="standard"/>
        <c:varyColors val="0"/>
        <c:ser>
          <c:idx val="0"/>
          <c:order val="0"/>
          <c:spPr>
            <a:solidFill>
              <a:schemeClr val="tx2">
                <a:lumMod val="40000"/>
                <a:lumOff val="60000"/>
              </a:schemeClr>
            </a:solidFill>
            <a:ln w="12700" cmpd="sng">
              <a:noFill/>
            </a:ln>
            <a:effectLst/>
          </c:spPr>
          <c:cat>
            <c:strRef>
              <c:f>Sheet1!$A$46:$A$72</c:f>
              <c:strCache>
                <c:ptCount val="24"/>
                <c:pt idx="0">
                  <c:v>Apr-2024</c:v>
                </c:pt>
                <c:pt idx="1">
                  <c:v>May-2024</c:v>
                </c:pt>
                <c:pt idx="2">
                  <c:v>Jun-2024</c:v>
                </c:pt>
                <c:pt idx="3">
                  <c:v>Jul-2024</c:v>
                </c:pt>
                <c:pt idx="4">
                  <c:v>Aug-2024</c:v>
                </c:pt>
                <c:pt idx="5">
                  <c:v>Sep-2024</c:v>
                </c:pt>
                <c:pt idx="6">
                  <c:v>Oct-2024</c:v>
                </c:pt>
                <c:pt idx="7">
                  <c:v>Nov-2024</c:v>
                </c:pt>
                <c:pt idx="8">
                  <c:v>Dec-2024</c:v>
                </c:pt>
                <c:pt idx="9">
                  <c:v>Jan-2025</c:v>
                </c:pt>
                <c:pt idx="10">
                  <c:v>Feb-2025</c:v>
                </c:pt>
                <c:pt idx="11">
                  <c:v>Mar-2025</c:v>
                </c:pt>
                <c:pt idx="12">
                  <c:v>Apr-2025</c:v>
                </c:pt>
                <c:pt idx="13">
                  <c:v>May-2025</c:v>
                </c:pt>
                <c:pt idx="14">
                  <c:v>Jun-2025</c:v>
                </c:pt>
                <c:pt idx="15">
                  <c:v>Jul-2025</c:v>
                </c:pt>
                <c:pt idx="16">
                  <c:v>Aug-2025</c:v>
                </c:pt>
                <c:pt idx="17">
                  <c:v>Sep-2025</c:v>
                </c:pt>
                <c:pt idx="18">
                  <c:v>Nov-2025</c:v>
                </c:pt>
                <c:pt idx="19">
                  <c:v>Dec-2025</c:v>
                </c:pt>
                <c:pt idx="20">
                  <c:v>Jan-2026</c:v>
                </c:pt>
                <c:pt idx="21">
                  <c:v>Feb-2026</c:v>
                </c:pt>
                <c:pt idx="22">
                  <c:v>Mar-2026</c:v>
                </c:pt>
                <c:pt idx="23">
                  <c:v>Apr-2026</c:v>
                </c:pt>
              </c:strCache>
            </c:strRef>
          </c:cat>
          <c:val>
            <c:numRef>
              <c:f>Sheet1!$B$46:$B$72</c:f>
              <c:numCache>
                <c:formatCode>General</c:formatCode>
                <c:ptCount val="24"/>
                <c:pt idx="0">
                  <c:v>6.407</c:v>
                </c:pt>
                <c:pt idx="1">
                  <c:v>6.3650000000000002</c:v>
                </c:pt>
                <c:pt idx="2">
                  <c:v>6.343</c:v>
                </c:pt>
                <c:pt idx="3">
                  <c:v>6.3289999999999997</c:v>
                </c:pt>
                <c:pt idx="4">
                  <c:v>6.3010000000000002</c:v>
                </c:pt>
                <c:pt idx="5">
                  <c:v>6.4189999999999996</c:v>
                </c:pt>
                <c:pt idx="6">
                  <c:v>6.4889999999999999</c:v>
                </c:pt>
                <c:pt idx="7">
                  <c:v>6.4829999999999997</c:v>
                </c:pt>
                <c:pt idx="8">
                  <c:v>6.49</c:v>
                </c:pt>
                <c:pt idx="9">
                  <c:v>6.718</c:v>
                </c:pt>
                <c:pt idx="10">
                  <c:v>6.8949999999999996</c:v>
                </c:pt>
                <c:pt idx="11">
                  <c:v>6.8659999999999997</c:v>
                </c:pt>
                <c:pt idx="12">
                  <c:v>6.6429999999999998</c:v>
                </c:pt>
                <c:pt idx="13">
                  <c:v>6.5119999999999996</c:v>
                </c:pt>
                <c:pt idx="14">
                  <c:v>6.6020000000000003</c:v>
                </c:pt>
                <c:pt idx="15">
                  <c:v>6.6559999999999997</c:v>
                </c:pt>
                <c:pt idx="16">
                  <c:v>6.9029999999999996</c:v>
                </c:pt>
                <c:pt idx="17">
                  <c:v>6.766</c:v>
                </c:pt>
                <c:pt idx="18">
                  <c:v>6.6319999999999997</c:v>
                </c:pt>
                <c:pt idx="19">
                  <c:v>6.625</c:v>
                </c:pt>
                <c:pt idx="20">
                  <c:v>6.6319999999999997</c:v>
                </c:pt>
                <c:pt idx="21">
                  <c:v>6.6920000000000002</c:v>
                </c:pt>
                <c:pt idx="22">
                  <c:v>6.5739999999999998</c:v>
                </c:pt>
                <c:pt idx="23">
                  <c:v>6.8339999999999996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20-E34C-9C35-B6CE8FE3F3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931690480"/>
        <c:axId val="-1572196416"/>
      </c:areaChart>
      <c:catAx>
        <c:axId val="-1931690480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spPr>
          <a:ln w="6350">
            <a:solidFill>
              <a:schemeClr val="tx2"/>
            </a:solidFill>
          </a:ln>
        </c:spPr>
        <c:txPr>
          <a:bodyPr rot="-5400000" vert="horz"/>
          <a:lstStyle/>
          <a:p>
            <a:pPr>
              <a:defRPr sz="1000" b="0" i="0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Calibri Light" panose="020F0302020204030204" pitchFamily="34" charset="0"/>
              </a:defRPr>
            </a:pPr>
            <a:endParaRPr lang="en-US"/>
          </a:p>
        </c:txPr>
        <c:crossAx val="-1572196416"/>
        <c:crosses val="autoZero"/>
        <c:auto val="0"/>
        <c:lblAlgn val="ctr"/>
        <c:lblOffset val="100"/>
        <c:noMultiLvlLbl val="1"/>
      </c:catAx>
      <c:valAx>
        <c:axId val="-1572196416"/>
        <c:scaling>
          <c:orientation val="minMax"/>
          <c:max val="7.2"/>
          <c:min val="4"/>
        </c:scaling>
        <c:delete val="0"/>
        <c:axPos val="l"/>
        <c:numFmt formatCode="#,##0.0" sourceLinked="0"/>
        <c:majorTickMark val="out"/>
        <c:minorTickMark val="none"/>
        <c:tickLblPos val="nextTo"/>
        <c:spPr>
          <a:ln w="6350">
            <a:solidFill>
              <a:schemeClr val="tx2"/>
            </a:solidFill>
          </a:ln>
        </c:spPr>
        <c:txPr>
          <a:bodyPr/>
          <a:lstStyle/>
          <a:p>
            <a:pPr>
              <a:defRPr sz="1000" b="0" i="0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Calibri Light" panose="020F0302020204030204" pitchFamily="34" charset="0"/>
              </a:defRPr>
            </a:pPr>
            <a:endParaRPr lang="en-US"/>
          </a:p>
        </c:txPr>
        <c:crossAx val="-1931690480"/>
        <c:crosses val="autoZero"/>
        <c:crossBetween val="between"/>
        <c:majorUnit val="0.6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tx2"/>
          </a:solidFill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62668037807049"/>
          <c:y val="9.5597249879020241E-2"/>
          <c:w val="0.80334397638983268"/>
          <c:h val="0.72840917923935211"/>
        </c:manualLayout>
      </c:layout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Employer active job postings for AI skills across labor market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 w="12700">
              <a:noFill/>
            </a:ln>
            <a:effectLst/>
          </c:spPr>
          <c:cat>
            <c:strRef>
              <c:f>Sheet1!$A$2:$A$26</c:f>
              <c:strCache>
                <c:ptCount val="25"/>
                <c:pt idx="0">
                  <c:v>Jan-2024</c:v>
                </c:pt>
                <c:pt idx="1">
                  <c:v>Feb-2024</c:v>
                </c:pt>
                <c:pt idx="2">
                  <c:v>Mar-2024</c:v>
                </c:pt>
                <c:pt idx="3">
                  <c:v>Apr-2024</c:v>
                </c:pt>
                <c:pt idx="4">
                  <c:v>May-2024</c:v>
                </c:pt>
                <c:pt idx="5">
                  <c:v>Jun-2024</c:v>
                </c:pt>
                <c:pt idx="6">
                  <c:v>Jul-2024</c:v>
                </c:pt>
                <c:pt idx="7">
                  <c:v>Aug-2024</c:v>
                </c:pt>
                <c:pt idx="8">
                  <c:v>Sep-2024</c:v>
                </c:pt>
                <c:pt idx="9">
                  <c:v>Oct-2024</c:v>
                </c:pt>
                <c:pt idx="10">
                  <c:v>Nov-2024</c:v>
                </c:pt>
                <c:pt idx="11">
                  <c:v>Dec-2024</c:v>
                </c:pt>
                <c:pt idx="12">
                  <c:v>Jan-2025</c:v>
                </c:pt>
                <c:pt idx="13">
                  <c:v>Feb-2025</c:v>
                </c:pt>
                <c:pt idx="14">
                  <c:v>Mar-2025</c:v>
                </c:pt>
                <c:pt idx="15">
                  <c:v>Apr-2025</c:v>
                </c:pt>
                <c:pt idx="16">
                  <c:v>May-2025</c:v>
                </c:pt>
                <c:pt idx="17">
                  <c:v>Jun-2025</c:v>
                </c:pt>
                <c:pt idx="18">
                  <c:v>Jul-2025</c:v>
                </c:pt>
                <c:pt idx="19">
                  <c:v>Aug-2025</c:v>
                </c:pt>
                <c:pt idx="20">
                  <c:v>Sep-2025</c:v>
                </c:pt>
                <c:pt idx="21">
                  <c:v>Oct-2025</c:v>
                </c:pt>
                <c:pt idx="22">
                  <c:v>Nov-2025</c:v>
                </c:pt>
                <c:pt idx="23">
                  <c:v>Dec-2025</c:v>
                </c:pt>
                <c:pt idx="24">
                  <c:v>Jan-2026</c:v>
                </c:pt>
              </c:strCache>
            </c:strRef>
          </c:cat>
          <c:val>
            <c:numRef>
              <c:f>Sheet1!$B$2:$B$26</c:f>
              <c:numCache>
                <c:formatCode>General</c:formatCode>
                <c:ptCount val="25"/>
                <c:pt idx="0">
                  <c:v>94742</c:v>
                </c:pt>
                <c:pt idx="1">
                  <c:v>100810</c:v>
                </c:pt>
                <c:pt idx="2">
                  <c:v>101635</c:v>
                </c:pt>
                <c:pt idx="3">
                  <c:v>96821</c:v>
                </c:pt>
                <c:pt idx="4">
                  <c:v>103950</c:v>
                </c:pt>
                <c:pt idx="5">
                  <c:v>113509</c:v>
                </c:pt>
                <c:pt idx="6">
                  <c:v>120230</c:v>
                </c:pt>
                <c:pt idx="7">
                  <c:v>129975</c:v>
                </c:pt>
                <c:pt idx="8">
                  <c:v>134051</c:v>
                </c:pt>
                <c:pt idx="9">
                  <c:v>147425</c:v>
                </c:pt>
                <c:pt idx="10">
                  <c:v>143986</c:v>
                </c:pt>
                <c:pt idx="11">
                  <c:v>133162</c:v>
                </c:pt>
                <c:pt idx="12">
                  <c:v>142319</c:v>
                </c:pt>
                <c:pt idx="13">
                  <c:v>152193</c:v>
                </c:pt>
                <c:pt idx="14">
                  <c:v>156490</c:v>
                </c:pt>
                <c:pt idx="15">
                  <c:v>159755</c:v>
                </c:pt>
                <c:pt idx="16">
                  <c:v>167183</c:v>
                </c:pt>
                <c:pt idx="17">
                  <c:v>169918</c:v>
                </c:pt>
                <c:pt idx="18">
                  <c:v>180594</c:v>
                </c:pt>
                <c:pt idx="19">
                  <c:v>192339</c:v>
                </c:pt>
                <c:pt idx="20">
                  <c:v>209937</c:v>
                </c:pt>
                <c:pt idx="21">
                  <c:v>239723</c:v>
                </c:pt>
                <c:pt idx="22">
                  <c:v>251395</c:v>
                </c:pt>
                <c:pt idx="23">
                  <c:v>247990</c:v>
                </c:pt>
                <c:pt idx="24">
                  <c:v>275338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F9-BA4F-A920-2CE2917DFA7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Employer active job postings for dedicated AI job titles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noFill/>
            </a:ln>
            <a:effectLst/>
          </c:spPr>
          <c:cat>
            <c:strRef>
              <c:f>Sheet1!$A$2:$A$26</c:f>
              <c:strCache>
                <c:ptCount val="25"/>
                <c:pt idx="0">
                  <c:v>Jan-2024</c:v>
                </c:pt>
                <c:pt idx="1">
                  <c:v>Feb-2024</c:v>
                </c:pt>
                <c:pt idx="2">
                  <c:v>Mar-2024</c:v>
                </c:pt>
                <c:pt idx="3">
                  <c:v>Apr-2024</c:v>
                </c:pt>
                <c:pt idx="4">
                  <c:v>May-2024</c:v>
                </c:pt>
                <c:pt idx="5">
                  <c:v>Jun-2024</c:v>
                </c:pt>
                <c:pt idx="6">
                  <c:v>Jul-2024</c:v>
                </c:pt>
                <c:pt idx="7">
                  <c:v>Aug-2024</c:v>
                </c:pt>
                <c:pt idx="8">
                  <c:v>Sep-2024</c:v>
                </c:pt>
                <c:pt idx="9">
                  <c:v>Oct-2024</c:v>
                </c:pt>
                <c:pt idx="10">
                  <c:v>Nov-2024</c:v>
                </c:pt>
                <c:pt idx="11">
                  <c:v>Dec-2024</c:v>
                </c:pt>
                <c:pt idx="12">
                  <c:v>Jan-2025</c:v>
                </c:pt>
                <c:pt idx="13">
                  <c:v>Feb-2025</c:v>
                </c:pt>
                <c:pt idx="14">
                  <c:v>Mar-2025</c:v>
                </c:pt>
                <c:pt idx="15">
                  <c:v>Apr-2025</c:v>
                </c:pt>
                <c:pt idx="16">
                  <c:v>May-2025</c:v>
                </c:pt>
                <c:pt idx="17">
                  <c:v>Jun-2025</c:v>
                </c:pt>
                <c:pt idx="18">
                  <c:v>Jul-2025</c:v>
                </c:pt>
                <c:pt idx="19">
                  <c:v>Aug-2025</c:v>
                </c:pt>
                <c:pt idx="20">
                  <c:v>Sep-2025</c:v>
                </c:pt>
                <c:pt idx="21">
                  <c:v>Oct-2025</c:v>
                </c:pt>
                <c:pt idx="22">
                  <c:v>Nov-2025</c:v>
                </c:pt>
                <c:pt idx="23">
                  <c:v>Dec-2025</c:v>
                </c:pt>
                <c:pt idx="24">
                  <c:v>Jan-2026</c:v>
                </c:pt>
              </c:strCache>
            </c:strRef>
          </c:cat>
          <c:val>
            <c:numRef>
              <c:f>Sheet1!$C$2:$C$26</c:f>
              <c:numCache>
                <c:formatCode>#,##0;[Red]\ \(#,##0\)</c:formatCode>
                <c:ptCount val="25"/>
                <c:pt idx="0">
                  <c:v>4166</c:v>
                </c:pt>
                <c:pt idx="1">
                  <c:v>4427</c:v>
                </c:pt>
                <c:pt idx="2">
                  <c:v>4489</c:v>
                </c:pt>
                <c:pt idx="3">
                  <c:v>4508</c:v>
                </c:pt>
                <c:pt idx="4">
                  <c:v>4679</c:v>
                </c:pt>
                <c:pt idx="5">
                  <c:v>5251</c:v>
                </c:pt>
                <c:pt idx="6">
                  <c:v>5509</c:v>
                </c:pt>
                <c:pt idx="7">
                  <c:v>6355</c:v>
                </c:pt>
                <c:pt idx="8">
                  <c:v>6595</c:v>
                </c:pt>
                <c:pt idx="9">
                  <c:v>6861</c:v>
                </c:pt>
                <c:pt idx="10">
                  <c:v>6890</c:v>
                </c:pt>
                <c:pt idx="11">
                  <c:v>6217</c:v>
                </c:pt>
                <c:pt idx="12">
                  <c:v>7069</c:v>
                </c:pt>
                <c:pt idx="13">
                  <c:v>7470</c:v>
                </c:pt>
                <c:pt idx="14">
                  <c:v>7609</c:v>
                </c:pt>
                <c:pt idx="15">
                  <c:v>8349</c:v>
                </c:pt>
                <c:pt idx="16">
                  <c:v>8671</c:v>
                </c:pt>
                <c:pt idx="17">
                  <c:v>8394</c:v>
                </c:pt>
                <c:pt idx="18">
                  <c:v>8510</c:v>
                </c:pt>
                <c:pt idx="19">
                  <c:v>8863</c:v>
                </c:pt>
                <c:pt idx="20">
                  <c:v>9716</c:v>
                </c:pt>
                <c:pt idx="21">
                  <c:v>11309</c:v>
                </c:pt>
                <c:pt idx="22">
                  <c:v>12668</c:v>
                </c:pt>
                <c:pt idx="23">
                  <c:v>12636</c:v>
                </c:pt>
                <c:pt idx="24">
                  <c:v>11755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F9-BA4F-A920-2CE2917DFA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79271472"/>
        <c:axId val="679273152"/>
      </c:areaChart>
      <c:dateAx>
        <c:axId val="679271472"/>
        <c:scaling>
          <c:orientation val="minMax"/>
        </c:scaling>
        <c:delete val="0"/>
        <c:axPos val="b"/>
        <c:numFmt formatCode="[$-409]mmm\-yy;@" sourceLinked="0"/>
        <c:majorTickMark val="none"/>
        <c:minorTickMark val="none"/>
        <c:tickLblPos val="nextTo"/>
        <c:spPr>
          <a:noFill/>
          <a:ln w="6350" cap="flat" cmpd="sng" algn="ctr">
            <a:solidFill>
              <a:schemeClr val="tx2"/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6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Calibri Light" panose="020F0302020204030204" pitchFamily="34" charset="0"/>
              </a:defRPr>
            </a:pPr>
            <a:endParaRPr lang="en-US"/>
          </a:p>
        </c:txPr>
        <c:crossAx val="679273152"/>
        <c:crosses val="autoZero"/>
        <c:auto val="0"/>
        <c:lblOffset val="100"/>
        <c:baseTimeUnit val="days"/>
        <c:majorUnit val="1"/>
        <c:minorUnit val="1"/>
      </c:dateAx>
      <c:valAx>
        <c:axId val="679273152"/>
        <c:scaling>
          <c:orientation val="minMax"/>
          <c:max val="280000"/>
          <c:min val="0"/>
        </c:scaling>
        <c:delete val="0"/>
        <c:axPos val="l"/>
        <c:numFmt formatCode="#,##0" sourceLinked="0"/>
        <c:majorTickMark val="cross"/>
        <c:minorTickMark val="none"/>
        <c:tickLblPos val="nextTo"/>
        <c:spPr>
          <a:noFill/>
          <a:ln w="6350"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Calibri Light" panose="020F0302020204030204" pitchFamily="34" charset="0"/>
              </a:defRPr>
            </a:pPr>
            <a:endParaRPr lang="en-US"/>
          </a:p>
        </c:txPr>
        <c:crossAx val="679271472"/>
        <c:crosses val="autoZero"/>
        <c:crossBetween val="midCat"/>
        <c:majorUnit val="50000"/>
        <c:minorUnit val="50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8.6066161949457959E-2"/>
          <c:y val="3.7631967541732828E-2"/>
          <c:w val="0.87143541426962789"/>
          <c:h val="9.94698380763653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2">
                  <a:lumMod val="50000"/>
                </a:schemeClr>
              </a:solidFill>
              <a:latin typeface="Inter" panose="02000503000000020004" pitchFamily="2" charset="0"/>
              <a:ea typeface="Inter" panose="02000503000000020004" pitchFamily="2" charset="0"/>
              <a:cs typeface="Calibri Light" panose="020F0302020204030204" pitchFamily="3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927776632637932"/>
          <c:y val="5.4721538871928627E-2"/>
          <c:w val="0.79269714185148621"/>
          <c:h val="0.81213630121422287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Overall</c:v>
                </c:pt>
              </c:strCache>
            </c:strRef>
          </c:tx>
          <c:spPr>
            <a:solidFill>
              <a:srgbClr val="0198A7"/>
            </a:solidFill>
            <a:ln w="19050" cmpd="sng">
              <a:solidFill>
                <a:sysClr val="window" lastClr="FFFFFF"/>
              </a:solidFill>
            </a:ln>
          </c:spPr>
          <c:dPt>
            <c:idx val="0"/>
            <c:bubble3D val="0"/>
            <c:spPr>
              <a:solidFill>
                <a:srgbClr val="3A4650">
                  <a:lumMod val="75000"/>
                </a:srgbClr>
              </a:solidFill>
              <a:ln w="19050" cmpd="sng"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163E-3D40-A1D1-9BB29DBD9519}"/>
              </c:ext>
            </c:extLst>
          </c:dPt>
          <c:dPt>
            <c:idx val="1"/>
            <c:bubble3D val="0"/>
            <c:spPr>
              <a:solidFill>
                <a:srgbClr val="3A4650">
                  <a:lumMod val="60000"/>
                  <a:lumOff val="40000"/>
                </a:srgbClr>
              </a:solidFill>
              <a:ln w="19050" cmpd="sng"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163E-3D40-A1D1-9BB29DBD9519}"/>
              </c:ext>
            </c:extLst>
          </c:dPt>
          <c:dPt>
            <c:idx val="2"/>
            <c:bubble3D val="0"/>
            <c:spPr>
              <a:solidFill>
                <a:srgbClr val="3A4650">
                  <a:lumMod val="20000"/>
                  <a:lumOff val="80000"/>
                </a:srgbClr>
              </a:solidFill>
              <a:ln w="19050" cmpd="sng"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163E-3D40-A1D1-9BB29DBD9519}"/>
              </c:ext>
            </c:extLst>
          </c:dPt>
          <c:dPt>
            <c:idx val="3"/>
            <c:bubble3D val="0"/>
            <c:spPr>
              <a:solidFill>
                <a:srgbClr val="778691">
                  <a:lumMod val="60000"/>
                  <a:lumOff val="40000"/>
                </a:srgbClr>
              </a:solidFill>
              <a:ln w="19050" cmpd="sng"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7-163E-3D40-A1D1-9BB29DBD9519}"/>
              </c:ext>
            </c:extLst>
          </c:dPt>
          <c:dLbls>
            <c:dLbl>
              <c:idx val="2"/>
              <c:layout>
                <c:manualLayout>
                  <c:x val="-4.7959602154330379E-3"/>
                  <c:y val="2.095679599741696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200" b="0" i="0">
                      <a:solidFill>
                        <a:schemeClr val="tx2">
                          <a:lumMod val="75000"/>
                        </a:schemeClr>
                      </a:solidFill>
                      <a:latin typeface="Inter" panose="02000503000000020004" pitchFamily="2" charset="0"/>
                      <a:ea typeface="Inter" panose="02000503000000020004" pitchFamily="2" charset="0"/>
                      <a:cs typeface="Calibri Light" panose="020F030202020403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876983998108802"/>
                      <c:h val="0.1473614788787398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163E-3D40-A1D1-9BB29DBD95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 i="0">
                    <a:solidFill>
                      <a:schemeClr val="bg1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Calibri Light" panose="020F030202020403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Heavy</c:v>
                </c:pt>
                <c:pt idx="1">
                  <c:v>Moderate</c:v>
                </c:pt>
                <c:pt idx="2">
                  <c:v>Light/none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0.33</c:v>
                </c:pt>
                <c:pt idx="1">
                  <c:v>0.56999999999999995</c:v>
                </c:pt>
                <c:pt idx="2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63E-3D40-A1D1-9BB29DBD951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240"/>
        <c:holeSize val="51"/>
      </c:doughnutChart>
    </c:plotArea>
    <c:plotVisOnly val="1"/>
    <c:dispBlanksAs val="gap"/>
    <c:showDLblsOverMax val="0"/>
  </c:chart>
  <c:txPr>
    <a:bodyPr/>
    <a:lstStyle/>
    <a:p>
      <a:pPr>
        <a:defRPr sz="1100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414951301646491E-2"/>
          <c:y val="2.5135239255488235E-2"/>
          <c:w val="0.98726076491196069"/>
          <c:h val="0.9635192631333281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Very strong</c:v>
                </c:pt>
              </c:strCache>
            </c:strRef>
          </c:tx>
          <c:spPr>
            <a:solidFill>
              <a:srgbClr val="2C353B"/>
            </a:solidFill>
            <a:ln w="101600" cap="rnd"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Undertstanding of skills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5D-7A4E-B1CA-C6478BB1ED8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Moderately strong</c:v>
                </c:pt>
              </c:strCache>
            </c:strRef>
          </c:tx>
          <c:spPr>
            <a:solidFill>
              <a:srgbClr val="7F91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Undertstanding of skills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5D-7A4E-B1CA-C6478BB1ED8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Somewhat strong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D1D8D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D5D-7A4E-B1CA-C6478BB1ED8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2"/>
                    </a:solidFill>
                    <a:latin typeface="Inter" panose="02000503000000020004" pitchFamily="2" charset="0"/>
                    <a:ea typeface="Inter" panose="02000503000000020004" pitchFamily="2" charset="0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Undertstanding of skills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D5D-7A4E-B1CA-C6478BB1ED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4"/>
        <c:overlap val="100"/>
        <c:axId val="370865215"/>
        <c:axId val="371182815"/>
      </c:barChart>
      <c:catAx>
        <c:axId val="37086521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71182815"/>
        <c:crosses val="autoZero"/>
        <c:auto val="1"/>
        <c:lblAlgn val="ctr"/>
        <c:lblOffset val="0"/>
        <c:noMultiLvlLbl val="0"/>
      </c:catAx>
      <c:valAx>
        <c:axId val="371182815"/>
        <c:scaling>
          <c:orientation val="minMax"/>
          <c:max val="1.02"/>
          <c:min val="0"/>
        </c:scaling>
        <c:delete val="1"/>
        <c:axPos val="b"/>
        <c:numFmt formatCode="0%" sourceLinked="1"/>
        <c:majorTickMark val="out"/>
        <c:minorTickMark val="none"/>
        <c:tickLblPos val="nextTo"/>
        <c:crossAx val="3708652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A48657D-2694-0453-E4FE-55EA5560B5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3CB2C2-B055-A3A3-A789-356FBC4761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318DE-B7E2-4358-A86D-463284C47CFF}" type="datetimeFigureOut">
              <a:rPr lang="en-US" smtClean="0"/>
              <a:t>5/28/26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50F96-CD42-03BD-F338-95842ECFAA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69BC92-026D-CEF9-4AB1-87FADC2F99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D51F23-E34E-4C29-9AE9-5477E30D62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8083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4D2F6-80B2-4D34-BEC7-D25D489A6901}" type="datetimeFigureOut">
              <a:rPr lang="en-US" smtClean="0"/>
              <a:t>5/28/26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B0698-9A42-47E6-9AC7-E089B946C1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14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3553C0-7238-BF91-678F-FEB98CCA9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1EE310-C76C-1D87-2D75-7668F9561F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97063C0-E81C-6E85-93D9-69CBF0CEA2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290941-71EA-C756-DCF5-6563F4DF0A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B0698-9A42-47E6-9AC7-E089B946C1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376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EB6AF-23F6-53E0-548B-B7D25FD5F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B64357-D42A-9D66-FFE2-40C4B0862B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A12E56-98B7-DBC9-F935-4E1F8638B4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9A3D2D-22D0-4C2F-7240-867BA202DC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B0698-9A42-47E6-9AC7-E089B946C1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356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B4A3D-17E5-60DE-3955-31F0906A5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88C9B9-2C8F-712C-BBD6-3ED622BCB5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E85C45-BD30-CCE6-3528-31E6373BE8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534563-DB10-9B37-35CD-8D3850B9A7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B0698-9A42-47E6-9AC7-E089B946C1E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876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3B351-9248-CBE1-0CC4-C3C74D0A4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644AF8B-853D-7E65-1033-D5A82257A9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41E2E2-F519-A389-4371-C747D39A67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7F54A7-E226-8E22-E3FC-6243BE7523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B0698-9A42-47E6-9AC7-E089B946C1E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355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57F81-9775-7030-7E1D-B48CAD57E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80F678-24DA-E73B-BB97-C469D29F3B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68180B-9EDE-631D-C13A-9B8037AD22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A6494F-F854-4F2A-8C6C-D92CCDE75B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0B0698-9A42-47E6-9AC7-E089B946C1E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371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C7E7B8-0332-96E3-B6D5-F00F3F61E6A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2000">
                <a:srgbClr val="C90A32"/>
              </a:gs>
              <a:gs pos="66000">
                <a:srgbClr val="A11661"/>
              </a:gs>
              <a:gs pos="0">
                <a:srgbClr val="D03706"/>
              </a:gs>
              <a:gs pos="100000">
                <a:srgbClr val="5125A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870287-8DD2-F70F-C06D-F133B33436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46400" y="2751667"/>
            <a:ext cx="6299200" cy="1354667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BC6A88C-BB0F-8021-6F4C-6ED7C1BA45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042" y="4495198"/>
            <a:ext cx="11398935" cy="1325563"/>
          </a:xfrm>
          <a:prstGeom prst="rect">
            <a:avLst/>
          </a:prstGeom>
        </p:spPr>
        <p:txBody>
          <a:bodyPr anchor="b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355D422-86DB-EC10-7517-9E809FA0338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77804" y="5820761"/>
            <a:ext cx="7836392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97149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1200" y="584200"/>
            <a:ext cx="10160000" cy="643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711200" y="1227221"/>
            <a:ext cx="6705600" cy="431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733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609585" indent="0">
              <a:buFontTx/>
              <a:buNone/>
              <a:defRPr sz="1400">
                <a:latin typeface="Mission Gothic Regular" pitchFamily="50" charset="0"/>
              </a:defRPr>
            </a:lvl2pPr>
            <a:lvl3pPr marL="1219170" indent="0">
              <a:buFontTx/>
              <a:buNone/>
              <a:defRPr sz="1400">
                <a:latin typeface="Mission Gothic Regular" pitchFamily="50" charset="0"/>
              </a:defRPr>
            </a:lvl3pPr>
            <a:lvl4pPr marL="1828754" indent="0">
              <a:buFontTx/>
              <a:buNone/>
              <a:defRPr sz="1400">
                <a:latin typeface="Mission Gothic Regular" pitchFamily="50" charset="0"/>
              </a:defRPr>
            </a:lvl4pPr>
            <a:lvl5pPr marL="2438339" indent="0">
              <a:buFontTx/>
              <a:buNone/>
              <a:defRPr sz="1400">
                <a:latin typeface="Mission Gothic Regular" pitchFamily="50" charset="0"/>
              </a:defRPr>
            </a:lvl5pPr>
          </a:lstStyle>
          <a:p>
            <a:pPr lvl="0"/>
            <a:endParaRPr lang="en-J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C127BB-26D0-3D41-2DA5-FD281A09E74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11200" y="1804988"/>
            <a:ext cx="4425950" cy="41862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7947ED9-058D-79ED-A3E5-5FE61175161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339347" y="1804987"/>
            <a:ext cx="4425950" cy="41862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Graphic 4">
            <a:extLst>
              <a:ext uri="{FF2B5EF4-FFF2-40B4-BE49-F238E27FC236}">
                <a16:creationId xmlns:a16="http://schemas.microsoft.com/office/drawing/2014/main" id="{6784A981-1A73-361F-C49A-B87C4EDB9FAD}"/>
              </a:ext>
            </a:extLst>
          </p:cNvPr>
          <p:cNvSpPr/>
          <p:nvPr userDrawn="1"/>
        </p:nvSpPr>
        <p:spPr>
          <a:xfrm rot="5400000">
            <a:off x="11856758" y="2199998"/>
            <a:ext cx="1116990" cy="2688804"/>
          </a:xfrm>
          <a:custGeom>
            <a:avLst/>
            <a:gdLst>
              <a:gd name="connsiteX0" fmla="*/ 471965 w 3230423"/>
              <a:gd name="connsiteY0" fmla="*/ 0 h 7776233"/>
              <a:gd name="connsiteX1" fmla="*/ 2758459 w 3230423"/>
              <a:gd name="connsiteY1" fmla="*/ 0 h 7776233"/>
              <a:gd name="connsiteX2" fmla="*/ 3230424 w 3230423"/>
              <a:gd name="connsiteY2" fmla="*/ 472096 h 7776233"/>
              <a:gd name="connsiteX3" fmla="*/ 3230424 w 3230423"/>
              <a:gd name="connsiteY3" fmla="*/ 7304138 h 7776233"/>
              <a:gd name="connsiteX4" fmla="*/ 2758459 w 3230423"/>
              <a:gd name="connsiteY4" fmla="*/ 7776234 h 7776233"/>
              <a:gd name="connsiteX5" fmla="*/ 0 w 3230423"/>
              <a:gd name="connsiteY5" fmla="*/ 7776234 h 7776233"/>
              <a:gd name="connsiteX6" fmla="*/ 0 w 3230423"/>
              <a:gd name="connsiteY6" fmla="*/ 472096 h 7776233"/>
              <a:gd name="connsiteX7" fmla="*/ 471965 w 3230423"/>
              <a:gd name="connsiteY7" fmla="*/ 0 h 7776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30423" h="7776233">
                <a:moveTo>
                  <a:pt x="471965" y="0"/>
                </a:moveTo>
                <a:lnTo>
                  <a:pt x="2758459" y="0"/>
                </a:lnTo>
                <a:cubicBezTo>
                  <a:pt x="3018961" y="0"/>
                  <a:pt x="3230424" y="211522"/>
                  <a:pt x="3230424" y="472096"/>
                </a:cubicBezTo>
                <a:lnTo>
                  <a:pt x="3230424" y="7304138"/>
                </a:lnTo>
                <a:cubicBezTo>
                  <a:pt x="3230424" y="7564712"/>
                  <a:pt x="3018961" y="7776234"/>
                  <a:pt x="2758459" y="7776234"/>
                </a:cubicBezTo>
                <a:lnTo>
                  <a:pt x="0" y="7776234"/>
                </a:lnTo>
                <a:lnTo>
                  <a:pt x="0" y="472096"/>
                </a:lnTo>
                <a:cubicBezTo>
                  <a:pt x="0" y="211522"/>
                  <a:pt x="211463" y="0"/>
                  <a:pt x="471965" y="0"/>
                </a:cubicBezTo>
                <a:close/>
              </a:path>
            </a:pathLst>
          </a:custGeom>
          <a:gradFill>
            <a:gsLst>
              <a:gs pos="32000">
                <a:srgbClr val="C90A32"/>
              </a:gs>
              <a:gs pos="66000">
                <a:srgbClr val="A11661"/>
              </a:gs>
              <a:gs pos="0">
                <a:srgbClr val="D03706"/>
              </a:gs>
              <a:gs pos="100000">
                <a:srgbClr val="5125A1"/>
              </a:gs>
            </a:gsLst>
            <a:lin ang="15000000" scaled="0"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Graphic 4">
            <a:extLst>
              <a:ext uri="{FF2B5EF4-FFF2-40B4-BE49-F238E27FC236}">
                <a16:creationId xmlns:a16="http://schemas.microsoft.com/office/drawing/2014/main" id="{B436C57C-3949-40AA-19BB-AD5457026316}"/>
              </a:ext>
            </a:extLst>
          </p:cNvPr>
          <p:cNvSpPr/>
          <p:nvPr userDrawn="1"/>
        </p:nvSpPr>
        <p:spPr>
          <a:xfrm rot="5400000">
            <a:off x="11856758" y="4255198"/>
            <a:ext cx="1116990" cy="2688804"/>
          </a:xfrm>
          <a:custGeom>
            <a:avLst/>
            <a:gdLst>
              <a:gd name="connsiteX0" fmla="*/ 471965 w 3230423"/>
              <a:gd name="connsiteY0" fmla="*/ 0 h 7776233"/>
              <a:gd name="connsiteX1" fmla="*/ 2758459 w 3230423"/>
              <a:gd name="connsiteY1" fmla="*/ 0 h 7776233"/>
              <a:gd name="connsiteX2" fmla="*/ 3230424 w 3230423"/>
              <a:gd name="connsiteY2" fmla="*/ 472096 h 7776233"/>
              <a:gd name="connsiteX3" fmla="*/ 3230424 w 3230423"/>
              <a:gd name="connsiteY3" fmla="*/ 7304138 h 7776233"/>
              <a:gd name="connsiteX4" fmla="*/ 2758459 w 3230423"/>
              <a:gd name="connsiteY4" fmla="*/ 7776234 h 7776233"/>
              <a:gd name="connsiteX5" fmla="*/ 0 w 3230423"/>
              <a:gd name="connsiteY5" fmla="*/ 7776234 h 7776233"/>
              <a:gd name="connsiteX6" fmla="*/ 0 w 3230423"/>
              <a:gd name="connsiteY6" fmla="*/ 472096 h 7776233"/>
              <a:gd name="connsiteX7" fmla="*/ 471965 w 3230423"/>
              <a:gd name="connsiteY7" fmla="*/ 0 h 7776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30423" h="7776233">
                <a:moveTo>
                  <a:pt x="471965" y="0"/>
                </a:moveTo>
                <a:lnTo>
                  <a:pt x="2758459" y="0"/>
                </a:lnTo>
                <a:cubicBezTo>
                  <a:pt x="3018961" y="0"/>
                  <a:pt x="3230424" y="211522"/>
                  <a:pt x="3230424" y="472096"/>
                </a:cubicBezTo>
                <a:lnTo>
                  <a:pt x="3230424" y="7304138"/>
                </a:lnTo>
                <a:cubicBezTo>
                  <a:pt x="3230424" y="7564712"/>
                  <a:pt x="3018961" y="7776234"/>
                  <a:pt x="2758459" y="7776234"/>
                </a:cubicBezTo>
                <a:lnTo>
                  <a:pt x="0" y="7776234"/>
                </a:lnTo>
                <a:lnTo>
                  <a:pt x="0" y="472096"/>
                </a:lnTo>
                <a:cubicBezTo>
                  <a:pt x="0" y="211522"/>
                  <a:pt x="211463" y="0"/>
                  <a:pt x="471965" y="0"/>
                </a:cubicBezTo>
                <a:close/>
              </a:path>
            </a:pathLst>
          </a:custGeom>
          <a:gradFill>
            <a:gsLst>
              <a:gs pos="32000">
                <a:srgbClr val="C90A32"/>
              </a:gs>
              <a:gs pos="66000">
                <a:srgbClr val="A11661"/>
              </a:gs>
              <a:gs pos="0">
                <a:srgbClr val="D03706"/>
              </a:gs>
              <a:gs pos="100000">
                <a:srgbClr val="5125A1"/>
              </a:gs>
            </a:gsLst>
            <a:lin ang="15000000" scaled="0"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Graphic 24">
            <a:extLst>
              <a:ext uri="{FF2B5EF4-FFF2-40B4-BE49-F238E27FC236}">
                <a16:creationId xmlns:a16="http://schemas.microsoft.com/office/drawing/2014/main" id="{AAE0F0C8-5727-4DB3-23C2-55C3A4203BB2}"/>
              </a:ext>
            </a:extLst>
          </p:cNvPr>
          <p:cNvSpPr/>
          <p:nvPr userDrawn="1"/>
        </p:nvSpPr>
        <p:spPr>
          <a:xfrm rot="10800000">
            <a:off x="10244612" y="4222849"/>
            <a:ext cx="826239" cy="826239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808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-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1200" y="584200"/>
            <a:ext cx="10160000" cy="643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711200" y="1227221"/>
            <a:ext cx="6705600" cy="431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733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609585" indent="0">
              <a:buFontTx/>
              <a:buNone/>
              <a:defRPr sz="1400">
                <a:latin typeface="Mission Gothic Regular" pitchFamily="50" charset="0"/>
              </a:defRPr>
            </a:lvl2pPr>
            <a:lvl3pPr marL="1219170" indent="0">
              <a:buFontTx/>
              <a:buNone/>
              <a:defRPr sz="1400">
                <a:latin typeface="Mission Gothic Regular" pitchFamily="50" charset="0"/>
              </a:defRPr>
            </a:lvl3pPr>
            <a:lvl4pPr marL="1828754" indent="0">
              <a:buFontTx/>
              <a:buNone/>
              <a:defRPr sz="1400">
                <a:latin typeface="Mission Gothic Regular" pitchFamily="50" charset="0"/>
              </a:defRPr>
            </a:lvl4pPr>
            <a:lvl5pPr marL="2438339" indent="0">
              <a:buFontTx/>
              <a:buNone/>
              <a:defRPr sz="1400">
                <a:latin typeface="Mission Gothic Regular" pitchFamily="50" charset="0"/>
              </a:defRPr>
            </a:lvl5pPr>
          </a:lstStyle>
          <a:p>
            <a:pPr lvl="0"/>
            <a:endParaRPr lang="en-J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C127BB-26D0-3D41-2DA5-FD281A09E74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11200" y="1804988"/>
            <a:ext cx="3100149" cy="41862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7947ED9-058D-79ED-A3E5-5FE61175161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954703" y="1804987"/>
            <a:ext cx="3222932" cy="41862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Freeform 1">
            <a:extLst>
              <a:ext uri="{FF2B5EF4-FFF2-40B4-BE49-F238E27FC236}">
                <a16:creationId xmlns:a16="http://schemas.microsoft.com/office/drawing/2014/main" id="{AE8B9C8D-3B09-C681-AF7E-B5C7525E741F}"/>
              </a:ext>
            </a:extLst>
          </p:cNvPr>
          <p:cNvSpPr/>
          <p:nvPr userDrawn="1"/>
        </p:nvSpPr>
        <p:spPr>
          <a:xfrm>
            <a:off x="10996975" y="1724655"/>
            <a:ext cx="1195025" cy="750519"/>
          </a:xfrm>
          <a:custGeom>
            <a:avLst/>
            <a:gdLst>
              <a:gd name="connsiteX0" fmla="*/ 363851 w 3476017"/>
              <a:gd name="connsiteY0" fmla="*/ 0 h 2183064"/>
              <a:gd name="connsiteX1" fmla="*/ 3476017 w 3476017"/>
              <a:gd name="connsiteY1" fmla="*/ 0 h 2183064"/>
              <a:gd name="connsiteX2" fmla="*/ 3476017 w 3476017"/>
              <a:gd name="connsiteY2" fmla="*/ 2183064 h 2183064"/>
              <a:gd name="connsiteX3" fmla="*/ 363851 w 3476017"/>
              <a:gd name="connsiteY3" fmla="*/ 2183064 h 2183064"/>
              <a:gd name="connsiteX4" fmla="*/ 0 w 3476017"/>
              <a:gd name="connsiteY4" fmla="*/ 1819213 h 2183064"/>
              <a:gd name="connsiteX5" fmla="*/ 0 w 3476017"/>
              <a:gd name="connsiteY5" fmla="*/ 363851 h 2183064"/>
              <a:gd name="connsiteX6" fmla="*/ 363851 w 3476017"/>
              <a:gd name="connsiteY6" fmla="*/ 0 h 218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76017" h="2183064">
                <a:moveTo>
                  <a:pt x="363851" y="0"/>
                </a:moveTo>
                <a:lnTo>
                  <a:pt x="3476017" y="0"/>
                </a:lnTo>
                <a:lnTo>
                  <a:pt x="3476017" y="2183064"/>
                </a:lnTo>
                <a:lnTo>
                  <a:pt x="363851" y="2183064"/>
                </a:lnTo>
                <a:cubicBezTo>
                  <a:pt x="162902" y="2183064"/>
                  <a:pt x="0" y="2020162"/>
                  <a:pt x="0" y="1819213"/>
                </a:cubicBezTo>
                <a:lnTo>
                  <a:pt x="0" y="363851"/>
                </a:lnTo>
                <a:cubicBezTo>
                  <a:pt x="0" y="162902"/>
                  <a:pt x="162902" y="0"/>
                  <a:pt x="363851" y="0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5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0BC41D53-70D3-9851-787B-1B5FAD89B469}"/>
              </a:ext>
            </a:extLst>
          </p:cNvPr>
          <p:cNvSpPr/>
          <p:nvPr userDrawn="1"/>
        </p:nvSpPr>
        <p:spPr>
          <a:xfrm>
            <a:off x="7717688" y="4547963"/>
            <a:ext cx="3939702" cy="1821303"/>
          </a:xfrm>
          <a:custGeom>
            <a:avLst/>
            <a:gdLst>
              <a:gd name="connsiteX0" fmla="*/ 303557 w 3939702"/>
              <a:gd name="connsiteY0" fmla="*/ 0 h 1821303"/>
              <a:gd name="connsiteX1" fmla="*/ 3525289 w 3939702"/>
              <a:gd name="connsiteY1" fmla="*/ 0 h 1821303"/>
              <a:gd name="connsiteX2" fmla="*/ 3636145 w 3939702"/>
              <a:gd name="connsiteY2" fmla="*/ 0 h 1821303"/>
              <a:gd name="connsiteX3" fmla="*/ 3939702 w 3939702"/>
              <a:gd name="connsiteY3" fmla="*/ 0 h 1821303"/>
              <a:gd name="connsiteX4" fmla="*/ 3939702 w 3939702"/>
              <a:gd name="connsiteY4" fmla="*/ 303557 h 1821303"/>
              <a:gd name="connsiteX5" fmla="*/ 3939702 w 3939702"/>
              <a:gd name="connsiteY5" fmla="*/ 414413 h 1821303"/>
              <a:gd name="connsiteX6" fmla="*/ 3939702 w 3939702"/>
              <a:gd name="connsiteY6" fmla="*/ 1517746 h 1821303"/>
              <a:gd name="connsiteX7" fmla="*/ 3636145 w 3939702"/>
              <a:gd name="connsiteY7" fmla="*/ 1821303 h 1821303"/>
              <a:gd name="connsiteX8" fmla="*/ 303557 w 3939702"/>
              <a:gd name="connsiteY8" fmla="*/ 1821303 h 1821303"/>
              <a:gd name="connsiteX9" fmla="*/ 0 w 3939702"/>
              <a:gd name="connsiteY9" fmla="*/ 1517746 h 1821303"/>
              <a:gd name="connsiteX10" fmla="*/ 0 w 3939702"/>
              <a:gd name="connsiteY10" fmla="*/ 303557 h 1821303"/>
              <a:gd name="connsiteX11" fmla="*/ 303557 w 3939702"/>
              <a:gd name="connsiteY11" fmla="*/ 0 h 1821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39702" h="1821303">
                <a:moveTo>
                  <a:pt x="303557" y="0"/>
                </a:moveTo>
                <a:lnTo>
                  <a:pt x="3525289" y="0"/>
                </a:lnTo>
                <a:lnTo>
                  <a:pt x="3636145" y="0"/>
                </a:lnTo>
                <a:lnTo>
                  <a:pt x="3939702" y="0"/>
                </a:lnTo>
                <a:lnTo>
                  <a:pt x="3939702" y="303557"/>
                </a:lnTo>
                <a:lnTo>
                  <a:pt x="3939702" y="414413"/>
                </a:lnTo>
                <a:lnTo>
                  <a:pt x="3939702" y="1517746"/>
                </a:lnTo>
                <a:cubicBezTo>
                  <a:pt x="3939702" y="1685396"/>
                  <a:pt x="3803795" y="1821303"/>
                  <a:pt x="3636145" y="1821303"/>
                </a:cubicBezTo>
                <a:lnTo>
                  <a:pt x="303557" y="1821303"/>
                </a:lnTo>
                <a:cubicBezTo>
                  <a:pt x="135907" y="1821303"/>
                  <a:pt x="0" y="1685396"/>
                  <a:pt x="0" y="1517746"/>
                </a:cubicBezTo>
                <a:lnTo>
                  <a:pt x="0" y="303557"/>
                </a:lnTo>
                <a:cubicBezTo>
                  <a:pt x="0" y="135907"/>
                  <a:pt x="135907" y="0"/>
                  <a:pt x="303557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3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Picture Placeholder 19">
            <a:extLst>
              <a:ext uri="{FF2B5EF4-FFF2-40B4-BE49-F238E27FC236}">
                <a16:creationId xmlns:a16="http://schemas.microsoft.com/office/drawing/2014/main" id="{C928E6AA-8734-C87D-1EFD-3B636C5BCEB4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252298" y="2601124"/>
            <a:ext cx="3938667" cy="1820889"/>
          </a:xfrm>
          <a:custGeom>
            <a:avLst/>
            <a:gdLst>
              <a:gd name="connsiteX0" fmla="*/ 299451 w 3938667"/>
              <a:gd name="connsiteY0" fmla="*/ 0 h 1820889"/>
              <a:gd name="connsiteX1" fmla="*/ 3938667 w 3938667"/>
              <a:gd name="connsiteY1" fmla="*/ 0 h 1820889"/>
              <a:gd name="connsiteX2" fmla="*/ 3938667 w 3938667"/>
              <a:gd name="connsiteY2" fmla="*/ 1522459 h 1820889"/>
              <a:gd name="connsiteX3" fmla="*/ 3915847 w 3938667"/>
              <a:gd name="connsiteY3" fmla="*/ 1635490 h 1820889"/>
              <a:gd name="connsiteX4" fmla="*/ 3636145 w 3938667"/>
              <a:gd name="connsiteY4" fmla="*/ 1820889 h 1820889"/>
              <a:gd name="connsiteX5" fmla="*/ 303557 w 3938667"/>
              <a:gd name="connsiteY5" fmla="*/ 1820889 h 1820889"/>
              <a:gd name="connsiteX6" fmla="*/ 0 w 3938667"/>
              <a:gd name="connsiteY6" fmla="*/ 1517332 h 1820889"/>
              <a:gd name="connsiteX7" fmla="*/ 0 w 3938667"/>
              <a:gd name="connsiteY7" fmla="*/ 303143 h 1820889"/>
              <a:gd name="connsiteX8" fmla="*/ 242380 w 3938667"/>
              <a:gd name="connsiteY8" fmla="*/ 5753 h 1820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38667" h="1820889">
                <a:moveTo>
                  <a:pt x="299451" y="0"/>
                </a:moveTo>
                <a:lnTo>
                  <a:pt x="3938667" y="0"/>
                </a:lnTo>
                <a:lnTo>
                  <a:pt x="3938667" y="1522459"/>
                </a:lnTo>
                <a:lnTo>
                  <a:pt x="3915847" y="1635490"/>
                </a:lnTo>
                <a:cubicBezTo>
                  <a:pt x="3869765" y="1744442"/>
                  <a:pt x="3761883" y="1820889"/>
                  <a:pt x="3636145" y="1820889"/>
                </a:cubicBezTo>
                <a:lnTo>
                  <a:pt x="303557" y="1820889"/>
                </a:lnTo>
                <a:cubicBezTo>
                  <a:pt x="135907" y="1820889"/>
                  <a:pt x="0" y="1684982"/>
                  <a:pt x="0" y="1517332"/>
                </a:cubicBezTo>
                <a:lnTo>
                  <a:pt x="0" y="303143"/>
                </a:lnTo>
                <a:cubicBezTo>
                  <a:pt x="0" y="156449"/>
                  <a:pt x="104054" y="34059"/>
                  <a:pt x="242380" y="5753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050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A41A20-443B-8FFA-C55E-A57A71CB4FE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2000">
                <a:srgbClr val="C90A32"/>
              </a:gs>
              <a:gs pos="66000">
                <a:srgbClr val="A11661"/>
              </a:gs>
              <a:gs pos="0">
                <a:srgbClr val="D03706"/>
              </a:gs>
              <a:gs pos="100000">
                <a:srgbClr val="5125A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Graphic 24">
            <a:extLst>
              <a:ext uri="{FF2B5EF4-FFF2-40B4-BE49-F238E27FC236}">
                <a16:creationId xmlns:a16="http://schemas.microsoft.com/office/drawing/2014/main" id="{EDF88EF8-199B-6070-164D-48A18A0B9405}"/>
              </a:ext>
            </a:extLst>
          </p:cNvPr>
          <p:cNvSpPr/>
          <p:nvPr userDrawn="1"/>
        </p:nvSpPr>
        <p:spPr>
          <a:xfrm>
            <a:off x="5432957" y="117992"/>
            <a:ext cx="6642398" cy="6642398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7CF820-B37A-983B-D5AA-D5C3FAF27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92" y="2766218"/>
            <a:ext cx="4521257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61C72D-6C37-EBFF-C2E7-608C61C7B2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565000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DCAF57D7-0F01-F974-5C66-DEC577FAF5C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16588" y="516826"/>
            <a:ext cx="6030912" cy="5588366"/>
          </a:xfrm>
          <a:prstGeom prst="rect">
            <a:avLst/>
          </a:prstGeom>
        </p:spPr>
        <p:txBody>
          <a:bodyPr anchor="ctr"/>
          <a:lstStyle>
            <a:lvl1pPr>
              <a:defRPr sz="2000" b="1"/>
            </a:lvl1pPr>
            <a:lvl2pPr>
              <a:defRPr sz="1800"/>
            </a:lvl2pPr>
            <a:lvl3pPr>
              <a:defRPr sz="1600"/>
            </a:lvl3pPr>
            <a:lvl4pPr>
              <a:defRPr sz="1200" b="1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259047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+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7A41A20-443B-8FFA-C55E-A57A71CB4FE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2000">
                <a:srgbClr val="C90A32"/>
              </a:gs>
              <a:gs pos="66000">
                <a:srgbClr val="A11661"/>
              </a:gs>
              <a:gs pos="0">
                <a:srgbClr val="D03706"/>
              </a:gs>
              <a:gs pos="100000">
                <a:srgbClr val="5125A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Graphic 24">
            <a:extLst>
              <a:ext uri="{FF2B5EF4-FFF2-40B4-BE49-F238E27FC236}">
                <a16:creationId xmlns:a16="http://schemas.microsoft.com/office/drawing/2014/main" id="{EDF88EF8-199B-6070-164D-48A18A0B9405}"/>
              </a:ext>
            </a:extLst>
          </p:cNvPr>
          <p:cNvSpPr/>
          <p:nvPr userDrawn="1"/>
        </p:nvSpPr>
        <p:spPr>
          <a:xfrm>
            <a:off x="5432957" y="117992"/>
            <a:ext cx="6642398" cy="6642398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7085E73-B75D-0378-B660-7550924950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16588" y="516826"/>
            <a:ext cx="6030912" cy="5588366"/>
          </a:xfrm>
          <a:prstGeom prst="rect">
            <a:avLst/>
          </a:prstGeom>
        </p:spPr>
        <p:txBody>
          <a:bodyPr anchor="ctr"/>
          <a:lstStyle>
            <a:lvl1pPr>
              <a:defRPr sz="2000" b="1"/>
            </a:lvl1pPr>
            <a:lvl2pPr>
              <a:defRPr sz="1800"/>
            </a:lvl2pPr>
            <a:lvl3pPr>
              <a:defRPr sz="1600"/>
            </a:lvl3pPr>
            <a:lvl4pPr>
              <a:defRPr sz="1200" b="1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7CF820-B37A-983B-D5AA-D5C3FAF27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92" y="1985446"/>
            <a:ext cx="4521257" cy="1325563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61C72D-6C37-EBFF-C2E7-608C61C7B2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565000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9FE6A603-4F27-CF97-BC79-E259072CBC1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22592" y="3429000"/>
            <a:ext cx="4521257" cy="132556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733" b="0" kern="0" spc="0">
                <a:solidFill>
                  <a:schemeClr val="bg1"/>
                </a:solidFill>
                <a:latin typeface="Roboto Light"/>
                <a:ea typeface="Roboto Light"/>
                <a:cs typeface="Roboto Light"/>
              </a:defRPr>
            </a:lvl1pPr>
            <a:lvl2pPr marL="609585" indent="0">
              <a:buFontTx/>
              <a:buNone/>
              <a:defRPr sz="1400">
                <a:latin typeface="Mission Gothic Regular" pitchFamily="50" charset="0"/>
              </a:defRPr>
            </a:lvl2pPr>
            <a:lvl3pPr marL="1219170" indent="0">
              <a:buFontTx/>
              <a:buNone/>
              <a:defRPr sz="1400">
                <a:latin typeface="Mission Gothic Regular" pitchFamily="50" charset="0"/>
              </a:defRPr>
            </a:lvl3pPr>
            <a:lvl4pPr marL="1828754" indent="0">
              <a:buFontTx/>
              <a:buNone/>
              <a:defRPr sz="1400">
                <a:latin typeface="Mission Gothic Regular" pitchFamily="50" charset="0"/>
              </a:defRPr>
            </a:lvl4pPr>
            <a:lvl5pPr marL="2438339" indent="0">
              <a:buFontTx/>
              <a:buNone/>
              <a:defRPr sz="140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36566238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9B09E0-CCCF-0C06-4325-2664B12866AF}"/>
              </a:ext>
            </a:extLst>
          </p:cNvPr>
          <p:cNvSpPr/>
          <p:nvPr userDrawn="1"/>
        </p:nvSpPr>
        <p:spPr>
          <a:xfrm>
            <a:off x="0" y="0"/>
            <a:ext cx="4871501" cy="6858000"/>
          </a:xfrm>
          <a:prstGeom prst="rect">
            <a:avLst/>
          </a:prstGeom>
          <a:gradFill flip="none" rotWithShape="1">
            <a:gsLst>
              <a:gs pos="32000">
                <a:srgbClr val="C90A32"/>
              </a:gs>
              <a:gs pos="66000">
                <a:srgbClr val="A11661"/>
              </a:gs>
              <a:gs pos="0">
                <a:srgbClr val="D03706"/>
              </a:gs>
              <a:gs pos="100000">
                <a:srgbClr val="5125A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7CF820-B37A-983B-D5AA-D5C3FAF27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079" y="2479288"/>
            <a:ext cx="4205341" cy="1899424"/>
          </a:xfrm>
          <a:prstGeom prst="rect">
            <a:avLst/>
          </a:prstGeom>
        </p:spPr>
        <p:txBody>
          <a:bodyPr anchor="ctr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C61C72D-6C37-EBFF-C2E7-608C61C7B27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565000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37EAC844-24CC-6487-4626-BF7822CB78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716588" y="516826"/>
            <a:ext cx="6030912" cy="5588366"/>
          </a:xfrm>
          <a:prstGeom prst="rect">
            <a:avLst/>
          </a:prstGeom>
        </p:spPr>
        <p:txBody>
          <a:bodyPr anchor="ctr"/>
          <a:lstStyle>
            <a:lvl1pPr>
              <a:defRPr sz="2000" b="1"/>
            </a:lvl1pPr>
            <a:lvl2pPr>
              <a:defRPr sz="1800"/>
            </a:lvl2pPr>
            <a:lvl3pPr>
              <a:defRPr sz="1600"/>
            </a:lvl3pPr>
            <a:lvl4pPr>
              <a:defRPr sz="1200" b="1"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470354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+ Image (Gr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3F86316-4A53-261E-CCCD-9CEA2F1979C7}"/>
              </a:ext>
            </a:extLst>
          </p:cNvPr>
          <p:cNvSpPr/>
          <p:nvPr userDrawn="1"/>
        </p:nvSpPr>
        <p:spPr>
          <a:xfrm>
            <a:off x="0" y="0"/>
            <a:ext cx="4871501" cy="6858000"/>
          </a:xfrm>
          <a:prstGeom prst="rect">
            <a:avLst/>
          </a:prstGeom>
          <a:gradFill flip="none" rotWithShape="1">
            <a:gsLst>
              <a:gs pos="32000">
                <a:srgbClr val="C90A32"/>
              </a:gs>
              <a:gs pos="66000">
                <a:srgbClr val="A11661"/>
              </a:gs>
              <a:gs pos="0">
                <a:srgbClr val="D03706"/>
              </a:gs>
              <a:gs pos="100000">
                <a:srgbClr val="5125A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942D5432-77CF-6E9D-F518-B4EE1F9B7691}"/>
              </a:ext>
            </a:extLst>
          </p:cNvPr>
          <p:cNvSpPr>
            <a:spLocks noGrp="1"/>
          </p:cNvSpPr>
          <p:nvPr userDrawn="1">
            <p:ph type="pic" sz="quarter" idx="10"/>
          </p:nvPr>
        </p:nvSpPr>
        <p:spPr>
          <a:xfrm>
            <a:off x="284162" y="319681"/>
            <a:ext cx="6208432" cy="6218638"/>
          </a:xfrm>
          <a:custGeom>
            <a:avLst/>
            <a:gdLst>
              <a:gd name="connsiteX0" fmla="*/ 1048 w 6208432"/>
              <a:gd name="connsiteY0" fmla="*/ 5063261 h 6218638"/>
              <a:gd name="connsiteX1" fmla="*/ 1746072 w 6208432"/>
              <a:gd name="connsiteY1" fmla="*/ 5063261 h 6218638"/>
              <a:gd name="connsiteX2" fmla="*/ 1870993 w 6208432"/>
              <a:gd name="connsiteY2" fmla="*/ 5188094 h 6218638"/>
              <a:gd name="connsiteX3" fmla="*/ 1870993 w 6208432"/>
              <a:gd name="connsiteY3" fmla="*/ 6093805 h 6218638"/>
              <a:gd name="connsiteX4" fmla="*/ 1746072 w 6208432"/>
              <a:gd name="connsiteY4" fmla="*/ 6218637 h 6218638"/>
              <a:gd name="connsiteX5" fmla="*/ 125969 w 6208432"/>
              <a:gd name="connsiteY5" fmla="*/ 6218637 h 6218638"/>
              <a:gd name="connsiteX6" fmla="*/ 1048 w 6208432"/>
              <a:gd name="connsiteY6" fmla="*/ 6093805 h 6218638"/>
              <a:gd name="connsiteX7" fmla="*/ 142870 w 6208432"/>
              <a:gd name="connsiteY7" fmla="*/ 3366724 h 6218638"/>
              <a:gd name="connsiteX8" fmla="*/ 1727076 w 6208432"/>
              <a:gd name="connsiteY8" fmla="*/ 3366724 h 6218638"/>
              <a:gd name="connsiteX9" fmla="*/ 1869945 w 6208432"/>
              <a:gd name="connsiteY9" fmla="*/ 3509494 h 6218638"/>
              <a:gd name="connsiteX10" fmla="*/ 1869945 w 6208432"/>
              <a:gd name="connsiteY10" fmla="*/ 4878401 h 6218638"/>
              <a:gd name="connsiteX11" fmla="*/ 142870 w 6208432"/>
              <a:gd name="connsiteY11" fmla="*/ 4878401 h 6218638"/>
              <a:gd name="connsiteX12" fmla="*/ 0 w 6208432"/>
              <a:gd name="connsiteY12" fmla="*/ 4735632 h 6218638"/>
              <a:gd name="connsiteX13" fmla="*/ 0 w 6208432"/>
              <a:gd name="connsiteY13" fmla="*/ 3509494 h 6218638"/>
              <a:gd name="connsiteX14" fmla="*/ 142870 w 6208432"/>
              <a:gd name="connsiteY14" fmla="*/ 3366724 h 6218638"/>
              <a:gd name="connsiteX15" fmla="*/ 2045633 w 6208432"/>
              <a:gd name="connsiteY15" fmla="*/ 3366660 h 6218638"/>
              <a:gd name="connsiteX16" fmla="*/ 5915618 w 6208432"/>
              <a:gd name="connsiteY16" fmla="*/ 3366660 h 6218638"/>
              <a:gd name="connsiteX17" fmla="*/ 6208432 w 6208432"/>
              <a:gd name="connsiteY17" fmla="*/ 3659268 h 6218638"/>
              <a:gd name="connsiteX18" fmla="*/ 6208432 w 6208432"/>
              <a:gd name="connsiteY18" fmla="*/ 5926030 h 6218638"/>
              <a:gd name="connsiteX19" fmla="*/ 5915618 w 6208432"/>
              <a:gd name="connsiteY19" fmla="*/ 6218638 h 6218638"/>
              <a:gd name="connsiteX20" fmla="*/ 2338447 w 6208432"/>
              <a:gd name="connsiteY20" fmla="*/ 6218638 h 6218638"/>
              <a:gd name="connsiteX21" fmla="*/ 2045633 w 6208432"/>
              <a:gd name="connsiteY21" fmla="*/ 5926030 h 6218638"/>
              <a:gd name="connsiteX22" fmla="*/ 4311105 w 6208432"/>
              <a:gd name="connsiteY22" fmla="*/ 1438458 h 6218638"/>
              <a:gd name="connsiteX23" fmla="*/ 6027569 w 6208432"/>
              <a:gd name="connsiteY23" fmla="*/ 1438458 h 6218638"/>
              <a:gd name="connsiteX24" fmla="*/ 6181050 w 6208432"/>
              <a:gd name="connsiteY24" fmla="*/ 1591832 h 6218638"/>
              <a:gd name="connsiteX25" fmla="*/ 6181050 w 6208432"/>
              <a:gd name="connsiteY25" fmla="*/ 3029800 h 6218638"/>
              <a:gd name="connsiteX26" fmla="*/ 6027569 w 6208432"/>
              <a:gd name="connsiteY26" fmla="*/ 3183174 h 6218638"/>
              <a:gd name="connsiteX27" fmla="*/ 4464587 w 6208432"/>
              <a:gd name="connsiteY27" fmla="*/ 3183174 h 6218638"/>
              <a:gd name="connsiteX28" fmla="*/ 4311105 w 6208432"/>
              <a:gd name="connsiteY28" fmla="*/ 3029800 h 6218638"/>
              <a:gd name="connsiteX29" fmla="*/ 1 w 6208432"/>
              <a:gd name="connsiteY29" fmla="*/ 0 h 6218638"/>
              <a:gd name="connsiteX30" fmla="*/ 3847523 w 6208432"/>
              <a:gd name="connsiteY30" fmla="*/ 0 h 6218638"/>
              <a:gd name="connsiteX31" fmla="*/ 3880741 w 6208432"/>
              <a:gd name="connsiteY31" fmla="*/ 3350 h 6218638"/>
              <a:gd name="connsiteX32" fmla="*/ 4126968 w 6208432"/>
              <a:gd name="connsiteY32" fmla="*/ 305209 h 6218638"/>
              <a:gd name="connsiteX33" fmla="*/ 4126968 w 6208432"/>
              <a:gd name="connsiteY33" fmla="*/ 2879111 h 6218638"/>
              <a:gd name="connsiteX34" fmla="*/ 3818630 w 6208432"/>
              <a:gd name="connsiteY34" fmla="*/ 3187233 h 6218638"/>
              <a:gd name="connsiteX35" fmla="*/ 308339 w 6208432"/>
              <a:gd name="connsiteY35" fmla="*/ 3187233 h 6218638"/>
              <a:gd name="connsiteX36" fmla="*/ 1 w 6208432"/>
              <a:gd name="connsiteY36" fmla="*/ 2879111 h 6218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208432" h="6218638">
                <a:moveTo>
                  <a:pt x="1048" y="5063261"/>
                </a:moveTo>
                <a:lnTo>
                  <a:pt x="1746072" y="5063261"/>
                </a:lnTo>
                <a:cubicBezTo>
                  <a:pt x="1814985" y="5063261"/>
                  <a:pt x="1870993" y="5119165"/>
                  <a:pt x="1870993" y="5188094"/>
                </a:cubicBezTo>
                <a:lnTo>
                  <a:pt x="1870993" y="6093805"/>
                </a:lnTo>
                <a:cubicBezTo>
                  <a:pt x="1870993" y="6162669"/>
                  <a:pt x="1815051" y="6218637"/>
                  <a:pt x="1746072" y="6218637"/>
                </a:cubicBezTo>
                <a:lnTo>
                  <a:pt x="125969" y="6218637"/>
                </a:lnTo>
                <a:cubicBezTo>
                  <a:pt x="57056" y="6218637"/>
                  <a:pt x="1048" y="6162735"/>
                  <a:pt x="1048" y="6093805"/>
                </a:cubicBezTo>
                <a:close/>
                <a:moveTo>
                  <a:pt x="142870" y="3366724"/>
                </a:moveTo>
                <a:lnTo>
                  <a:pt x="1727076" y="3366724"/>
                </a:lnTo>
                <a:cubicBezTo>
                  <a:pt x="1805945" y="3366724"/>
                  <a:pt x="1869945" y="3430680"/>
                  <a:pt x="1869945" y="3509494"/>
                </a:cubicBezTo>
                <a:lnTo>
                  <a:pt x="1869945" y="4878401"/>
                </a:lnTo>
                <a:lnTo>
                  <a:pt x="142870" y="4878401"/>
                </a:lnTo>
                <a:cubicBezTo>
                  <a:pt x="64000" y="4878401"/>
                  <a:pt x="0" y="4814447"/>
                  <a:pt x="0" y="4735632"/>
                </a:cubicBezTo>
                <a:lnTo>
                  <a:pt x="0" y="3509494"/>
                </a:lnTo>
                <a:cubicBezTo>
                  <a:pt x="0" y="3430680"/>
                  <a:pt x="64000" y="3366724"/>
                  <a:pt x="142870" y="3366724"/>
                </a:cubicBezTo>
                <a:close/>
                <a:moveTo>
                  <a:pt x="2045633" y="3366660"/>
                </a:moveTo>
                <a:lnTo>
                  <a:pt x="5915618" y="3366660"/>
                </a:lnTo>
                <a:cubicBezTo>
                  <a:pt x="6077222" y="3366660"/>
                  <a:pt x="6208432" y="3497778"/>
                  <a:pt x="6208432" y="3659268"/>
                </a:cubicBezTo>
                <a:lnTo>
                  <a:pt x="6208432" y="5926030"/>
                </a:lnTo>
                <a:cubicBezTo>
                  <a:pt x="6208432" y="6087521"/>
                  <a:pt x="6077222" y="6218638"/>
                  <a:pt x="5915618" y="6218638"/>
                </a:cubicBezTo>
                <a:lnTo>
                  <a:pt x="2338447" y="6218638"/>
                </a:lnTo>
                <a:cubicBezTo>
                  <a:pt x="2176842" y="6218638"/>
                  <a:pt x="2045633" y="6087521"/>
                  <a:pt x="2045633" y="5926030"/>
                </a:cubicBezTo>
                <a:close/>
                <a:moveTo>
                  <a:pt x="4311105" y="1438458"/>
                </a:moveTo>
                <a:lnTo>
                  <a:pt x="6027569" y="1438458"/>
                </a:lnTo>
                <a:cubicBezTo>
                  <a:pt x="6112269" y="1438458"/>
                  <a:pt x="6181050" y="1507192"/>
                  <a:pt x="6181050" y="1591832"/>
                </a:cubicBezTo>
                <a:lnTo>
                  <a:pt x="6181050" y="3029800"/>
                </a:lnTo>
                <a:cubicBezTo>
                  <a:pt x="6181050" y="3114441"/>
                  <a:pt x="6112269" y="3183174"/>
                  <a:pt x="6027569" y="3183174"/>
                </a:cubicBezTo>
                <a:lnTo>
                  <a:pt x="4464587" y="3183174"/>
                </a:lnTo>
                <a:cubicBezTo>
                  <a:pt x="4379887" y="3183174"/>
                  <a:pt x="4311105" y="3114441"/>
                  <a:pt x="4311105" y="3029800"/>
                </a:cubicBezTo>
                <a:close/>
                <a:moveTo>
                  <a:pt x="1" y="0"/>
                </a:moveTo>
                <a:lnTo>
                  <a:pt x="3847523" y="0"/>
                </a:lnTo>
                <a:lnTo>
                  <a:pt x="3880741" y="3350"/>
                </a:lnTo>
                <a:cubicBezTo>
                  <a:pt x="4021195" y="32100"/>
                  <a:pt x="4126968" y="156401"/>
                  <a:pt x="4126968" y="305209"/>
                </a:cubicBezTo>
                <a:lnTo>
                  <a:pt x="4126968" y="2879111"/>
                </a:lnTo>
                <a:cubicBezTo>
                  <a:pt x="4126968" y="3049177"/>
                  <a:pt x="3988815" y="3187233"/>
                  <a:pt x="3818630" y="3187233"/>
                </a:cubicBezTo>
                <a:lnTo>
                  <a:pt x="308339" y="3187233"/>
                </a:lnTo>
                <a:cubicBezTo>
                  <a:pt x="138155" y="3187233"/>
                  <a:pt x="1" y="3049177"/>
                  <a:pt x="1" y="287911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B342920-C111-5837-C44E-A12104DAB9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89763" y="319088"/>
            <a:ext cx="4918075" cy="1193800"/>
          </a:xfrm>
          <a:prstGeom prst="rect">
            <a:avLst/>
          </a:prstGeom>
        </p:spPr>
        <p:txBody>
          <a:bodyPr anchor="b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5ECC7E66-1D4E-E3A8-3F6F-A6275B506CF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989763" y="1618977"/>
            <a:ext cx="4918075" cy="47307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538391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EB342920-C111-5837-C44E-A12104DAB9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6194" y="319088"/>
            <a:ext cx="4918075" cy="1193800"/>
          </a:xfrm>
          <a:prstGeom prst="rect">
            <a:avLst/>
          </a:prstGeom>
        </p:spPr>
        <p:txBody>
          <a:bodyPr anchor="b"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5ECC7E66-1D4E-E3A8-3F6F-A6275B506CF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6194" y="1618977"/>
            <a:ext cx="4918075" cy="47307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42011CE6-E36C-6B0A-DF70-6C0DF1F7434D}"/>
              </a:ext>
            </a:extLst>
          </p:cNvPr>
          <p:cNvSpPr/>
          <p:nvPr userDrawn="1"/>
        </p:nvSpPr>
        <p:spPr>
          <a:xfrm>
            <a:off x="5040544" y="4168488"/>
            <a:ext cx="1410517" cy="1364445"/>
          </a:xfrm>
          <a:custGeom>
            <a:avLst/>
            <a:gdLst>
              <a:gd name="connsiteX0" fmla="*/ 0 w 2728063"/>
              <a:gd name="connsiteY0" fmla="*/ 0 h 2638956"/>
              <a:gd name="connsiteX1" fmla="*/ 252865 w 2728063"/>
              <a:gd name="connsiteY1" fmla="*/ 0 h 2638956"/>
              <a:gd name="connsiteX2" fmla="*/ 620097 w 2728063"/>
              <a:gd name="connsiteY2" fmla="*/ 0 h 2638956"/>
              <a:gd name="connsiteX3" fmla="*/ 2475198 w 2728063"/>
              <a:gd name="connsiteY3" fmla="*/ 0 h 2638956"/>
              <a:gd name="connsiteX4" fmla="*/ 2728063 w 2728063"/>
              <a:gd name="connsiteY4" fmla="*/ 252865 h 2638956"/>
              <a:gd name="connsiteX5" fmla="*/ 2728063 w 2728063"/>
              <a:gd name="connsiteY5" fmla="*/ 2386091 h 2638956"/>
              <a:gd name="connsiteX6" fmla="*/ 2475198 w 2728063"/>
              <a:gd name="connsiteY6" fmla="*/ 2638956 h 2638956"/>
              <a:gd name="connsiteX7" fmla="*/ 252865 w 2728063"/>
              <a:gd name="connsiteY7" fmla="*/ 2638956 h 2638956"/>
              <a:gd name="connsiteX8" fmla="*/ 0 w 2728063"/>
              <a:gd name="connsiteY8" fmla="*/ 2386091 h 2638956"/>
              <a:gd name="connsiteX9" fmla="*/ 0 w 2728063"/>
              <a:gd name="connsiteY9" fmla="*/ 647817 h 2638956"/>
              <a:gd name="connsiteX10" fmla="*/ 0 w 2728063"/>
              <a:gd name="connsiteY10" fmla="*/ 252865 h 2638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28063" h="2638956">
                <a:moveTo>
                  <a:pt x="0" y="0"/>
                </a:moveTo>
                <a:lnTo>
                  <a:pt x="252865" y="0"/>
                </a:lnTo>
                <a:lnTo>
                  <a:pt x="620097" y="0"/>
                </a:lnTo>
                <a:lnTo>
                  <a:pt x="2475198" y="0"/>
                </a:lnTo>
                <a:cubicBezTo>
                  <a:pt x="2614851" y="0"/>
                  <a:pt x="2728063" y="113212"/>
                  <a:pt x="2728063" y="252865"/>
                </a:cubicBezTo>
                <a:lnTo>
                  <a:pt x="2728063" y="2386091"/>
                </a:lnTo>
                <a:cubicBezTo>
                  <a:pt x="2728063" y="2525744"/>
                  <a:pt x="2614851" y="2638956"/>
                  <a:pt x="2475198" y="2638956"/>
                </a:cubicBezTo>
                <a:lnTo>
                  <a:pt x="252865" y="2638956"/>
                </a:lnTo>
                <a:cubicBezTo>
                  <a:pt x="113212" y="2638956"/>
                  <a:pt x="0" y="2525744"/>
                  <a:pt x="0" y="2386091"/>
                </a:cubicBezTo>
                <a:lnTo>
                  <a:pt x="0" y="647817"/>
                </a:lnTo>
                <a:lnTo>
                  <a:pt x="0" y="252865"/>
                </a:lnTo>
                <a:close/>
              </a:path>
            </a:pathLst>
          </a:custGeom>
          <a:gradFill flip="none" rotWithShape="1">
            <a:gsLst>
              <a:gs pos="0">
                <a:schemeClr val="accent2"/>
              </a:gs>
              <a:gs pos="100000">
                <a:schemeClr val="accent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7F6DCCE-CF4E-AAB5-36B1-33693918402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745803" y="319088"/>
            <a:ext cx="6096000" cy="5896886"/>
          </a:xfrm>
          <a:custGeom>
            <a:avLst/>
            <a:gdLst>
              <a:gd name="connsiteX0" fmla="*/ 0 w 6096000"/>
              <a:gd name="connsiteY0" fmla="*/ 0 h 5896886"/>
              <a:gd name="connsiteX1" fmla="*/ 565040 w 6096000"/>
              <a:gd name="connsiteY1" fmla="*/ 0 h 5896886"/>
              <a:gd name="connsiteX2" fmla="*/ 1385639 w 6096000"/>
              <a:gd name="connsiteY2" fmla="*/ 0 h 5896886"/>
              <a:gd name="connsiteX3" fmla="*/ 5530960 w 6096000"/>
              <a:gd name="connsiteY3" fmla="*/ 0 h 5896886"/>
              <a:gd name="connsiteX4" fmla="*/ 6096000 w 6096000"/>
              <a:gd name="connsiteY4" fmla="*/ 565040 h 5896886"/>
              <a:gd name="connsiteX5" fmla="*/ 6096000 w 6096000"/>
              <a:gd name="connsiteY5" fmla="*/ 5331846 h 5896886"/>
              <a:gd name="connsiteX6" fmla="*/ 5530960 w 6096000"/>
              <a:gd name="connsiteY6" fmla="*/ 5896886 h 5896886"/>
              <a:gd name="connsiteX7" fmla="*/ 565040 w 6096000"/>
              <a:gd name="connsiteY7" fmla="*/ 5896886 h 5896886"/>
              <a:gd name="connsiteX8" fmla="*/ 0 w 6096000"/>
              <a:gd name="connsiteY8" fmla="*/ 5331846 h 5896886"/>
              <a:gd name="connsiteX9" fmla="*/ 0 w 6096000"/>
              <a:gd name="connsiteY9" fmla="*/ 1447582 h 5896886"/>
              <a:gd name="connsiteX10" fmla="*/ 0 w 6096000"/>
              <a:gd name="connsiteY10" fmla="*/ 565040 h 5896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5896886">
                <a:moveTo>
                  <a:pt x="0" y="0"/>
                </a:moveTo>
                <a:lnTo>
                  <a:pt x="565040" y="0"/>
                </a:lnTo>
                <a:lnTo>
                  <a:pt x="1385639" y="0"/>
                </a:lnTo>
                <a:lnTo>
                  <a:pt x="5530960" y="0"/>
                </a:lnTo>
                <a:cubicBezTo>
                  <a:pt x="5843023" y="0"/>
                  <a:pt x="6096000" y="252977"/>
                  <a:pt x="6096000" y="565040"/>
                </a:cubicBezTo>
                <a:lnTo>
                  <a:pt x="6096000" y="5331846"/>
                </a:lnTo>
                <a:cubicBezTo>
                  <a:pt x="6096000" y="5643909"/>
                  <a:pt x="5843023" y="5896886"/>
                  <a:pt x="5530960" y="5896886"/>
                </a:cubicBezTo>
                <a:lnTo>
                  <a:pt x="565040" y="5896886"/>
                </a:lnTo>
                <a:cubicBezTo>
                  <a:pt x="252977" y="5896886"/>
                  <a:pt x="0" y="5643909"/>
                  <a:pt x="0" y="5331846"/>
                </a:cubicBezTo>
                <a:lnTo>
                  <a:pt x="0" y="1447582"/>
                </a:lnTo>
                <a:lnTo>
                  <a:pt x="0" y="5650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E261AC8-ECA5-B125-001B-F1E0E3C7C16C}"/>
              </a:ext>
            </a:extLst>
          </p:cNvPr>
          <p:cNvSpPr/>
          <p:nvPr userDrawn="1"/>
        </p:nvSpPr>
        <p:spPr>
          <a:xfrm rot="5400000">
            <a:off x="10804519" y="2781007"/>
            <a:ext cx="1410517" cy="1364445"/>
          </a:xfrm>
          <a:custGeom>
            <a:avLst/>
            <a:gdLst>
              <a:gd name="connsiteX0" fmla="*/ 0 w 2728063"/>
              <a:gd name="connsiteY0" fmla="*/ 0 h 2638956"/>
              <a:gd name="connsiteX1" fmla="*/ 252865 w 2728063"/>
              <a:gd name="connsiteY1" fmla="*/ 0 h 2638956"/>
              <a:gd name="connsiteX2" fmla="*/ 620097 w 2728063"/>
              <a:gd name="connsiteY2" fmla="*/ 0 h 2638956"/>
              <a:gd name="connsiteX3" fmla="*/ 2475198 w 2728063"/>
              <a:gd name="connsiteY3" fmla="*/ 0 h 2638956"/>
              <a:gd name="connsiteX4" fmla="*/ 2728063 w 2728063"/>
              <a:gd name="connsiteY4" fmla="*/ 252865 h 2638956"/>
              <a:gd name="connsiteX5" fmla="*/ 2728063 w 2728063"/>
              <a:gd name="connsiteY5" fmla="*/ 2386091 h 2638956"/>
              <a:gd name="connsiteX6" fmla="*/ 2475198 w 2728063"/>
              <a:gd name="connsiteY6" fmla="*/ 2638956 h 2638956"/>
              <a:gd name="connsiteX7" fmla="*/ 252865 w 2728063"/>
              <a:gd name="connsiteY7" fmla="*/ 2638956 h 2638956"/>
              <a:gd name="connsiteX8" fmla="*/ 0 w 2728063"/>
              <a:gd name="connsiteY8" fmla="*/ 2386091 h 2638956"/>
              <a:gd name="connsiteX9" fmla="*/ 0 w 2728063"/>
              <a:gd name="connsiteY9" fmla="*/ 647817 h 2638956"/>
              <a:gd name="connsiteX10" fmla="*/ 0 w 2728063"/>
              <a:gd name="connsiteY10" fmla="*/ 252865 h 2638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728063" h="2638956">
                <a:moveTo>
                  <a:pt x="0" y="0"/>
                </a:moveTo>
                <a:lnTo>
                  <a:pt x="252865" y="0"/>
                </a:lnTo>
                <a:lnTo>
                  <a:pt x="620097" y="0"/>
                </a:lnTo>
                <a:lnTo>
                  <a:pt x="2475198" y="0"/>
                </a:lnTo>
                <a:cubicBezTo>
                  <a:pt x="2614851" y="0"/>
                  <a:pt x="2728063" y="113212"/>
                  <a:pt x="2728063" y="252865"/>
                </a:cubicBezTo>
                <a:lnTo>
                  <a:pt x="2728063" y="2386091"/>
                </a:lnTo>
                <a:cubicBezTo>
                  <a:pt x="2728063" y="2525744"/>
                  <a:pt x="2614851" y="2638956"/>
                  <a:pt x="2475198" y="2638956"/>
                </a:cubicBezTo>
                <a:lnTo>
                  <a:pt x="252865" y="2638956"/>
                </a:lnTo>
                <a:cubicBezTo>
                  <a:pt x="113212" y="2638956"/>
                  <a:pt x="0" y="2525744"/>
                  <a:pt x="0" y="2386091"/>
                </a:cubicBezTo>
                <a:lnTo>
                  <a:pt x="0" y="647817"/>
                </a:lnTo>
                <a:lnTo>
                  <a:pt x="0" y="252865"/>
                </a:lnTo>
                <a:close/>
              </a:path>
            </a:pathLst>
          </a:custGeom>
          <a:gradFill flip="none" rotWithShape="1">
            <a:gsLst>
              <a:gs pos="0">
                <a:schemeClr val="accent2"/>
              </a:gs>
              <a:gs pos="100000">
                <a:schemeClr val="accent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183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(3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632E5EB3-4645-8573-CB87-89B3862316F3}"/>
              </a:ext>
            </a:extLst>
          </p:cNvPr>
          <p:cNvSpPr/>
          <p:nvPr userDrawn="1"/>
        </p:nvSpPr>
        <p:spPr>
          <a:xfrm rot="10800000">
            <a:off x="-2" y="0"/>
            <a:ext cx="12191999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499200" rtlCol="0" anchor="ctr"/>
          <a:lstStyle/>
          <a:p>
            <a:pPr algn="ctr"/>
            <a:endParaRPr lang="en-US" sz="1333">
              <a:solidFill>
                <a:schemeClr val="bg1"/>
              </a:solidFill>
              <a:latin typeface="Roboto Light"/>
              <a:cs typeface="Roboto Ligh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7BEF29-6F43-CDE3-B10D-1712AB2CFA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E7B7640-DCE0-9D10-ADC1-DC57D7EE27E8}"/>
              </a:ext>
            </a:extLst>
          </p:cNvPr>
          <p:cNvGrpSpPr/>
          <p:nvPr userDrawn="1"/>
        </p:nvGrpSpPr>
        <p:grpSpPr>
          <a:xfrm>
            <a:off x="952502" y="1735545"/>
            <a:ext cx="7964637" cy="3301590"/>
            <a:chOff x="9183797" y="1327454"/>
            <a:chExt cx="7012064" cy="238077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C3426D0-C7EC-5821-5E21-93A176033420}"/>
                </a:ext>
              </a:extLst>
            </p:cNvPr>
            <p:cNvSpPr txBox="1"/>
            <p:nvPr/>
          </p:nvSpPr>
          <p:spPr>
            <a:xfrm>
              <a:off x="9183797" y="1327454"/>
              <a:ext cx="2243689" cy="29559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US" sz="1000">
                <a:latin typeface="Montserrat Light" charset="0"/>
                <a:ea typeface="Montserrat Light" charset="0"/>
                <a:cs typeface="Montserrat Light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A2B1A90-C98E-2348-A8B9-06B96C9BA12D}"/>
                </a:ext>
              </a:extLst>
            </p:cNvPr>
            <p:cNvSpPr txBox="1"/>
            <p:nvPr/>
          </p:nvSpPr>
          <p:spPr>
            <a:xfrm>
              <a:off x="11446141" y="3464100"/>
              <a:ext cx="4749720" cy="2441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endParaRPr lang="en-US" sz="1600">
                <a:solidFill>
                  <a:schemeClr val="bg1"/>
                </a:solidFill>
                <a:latin typeface="+mj-lt"/>
                <a:ea typeface="Montserrat" charset="0"/>
                <a:cs typeface="Montserrat" charset="0"/>
              </a:endParaRPr>
            </a:p>
          </p:txBody>
        </p:sp>
      </p:grp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20D5AE23-3DA9-D185-DAD3-284016B7C40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572523" y="2499887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46EF2B28-7FA3-855F-F9C6-8FA85507FB5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47541" y="2473303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31A36FBD-5DBC-848F-FCD7-1EAEC3764DA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91600" y="2473302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4" name="Text Placeholder 47">
            <a:extLst>
              <a:ext uri="{FF2B5EF4-FFF2-40B4-BE49-F238E27FC236}">
                <a16:creationId xmlns:a16="http://schemas.microsoft.com/office/drawing/2014/main" id="{8B777073-8378-C29D-0D0C-9BF132E43C4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16776" y="4544137"/>
            <a:ext cx="2962567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200" b="1">
                <a:solidFill>
                  <a:schemeClr val="bg1"/>
                </a:solidFill>
              </a:defRPr>
            </a:lvl3pPr>
            <a:lvl4pPr algn="ctr"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5" name="Text Placeholder 47">
            <a:extLst>
              <a:ext uri="{FF2B5EF4-FFF2-40B4-BE49-F238E27FC236}">
                <a16:creationId xmlns:a16="http://schemas.microsoft.com/office/drawing/2014/main" id="{02A25768-2801-A81F-4F36-97AD08A92E1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22222" y="4890124"/>
            <a:ext cx="2955138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1" name="Text Placeholder 47">
            <a:extLst>
              <a:ext uri="{FF2B5EF4-FFF2-40B4-BE49-F238E27FC236}">
                <a16:creationId xmlns:a16="http://schemas.microsoft.com/office/drawing/2014/main" id="{02978A1F-F651-4706-D1A6-3A483EC95F3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4614716" y="4544137"/>
            <a:ext cx="2962567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200" b="1">
                <a:solidFill>
                  <a:schemeClr val="bg1"/>
                </a:solidFill>
              </a:defRPr>
            </a:lvl3pPr>
            <a:lvl4pPr algn="ctr"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2" name="Text Placeholder 47">
            <a:extLst>
              <a:ext uri="{FF2B5EF4-FFF2-40B4-BE49-F238E27FC236}">
                <a16:creationId xmlns:a16="http://schemas.microsoft.com/office/drawing/2014/main" id="{4883D73C-5381-B57C-8E37-D6003C319055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620162" y="4890124"/>
            <a:ext cx="2955138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47">
            <a:extLst>
              <a:ext uri="{FF2B5EF4-FFF2-40B4-BE49-F238E27FC236}">
                <a16:creationId xmlns:a16="http://schemas.microsoft.com/office/drawing/2014/main" id="{1DFEAD1A-54CB-E961-E699-139F28F1F20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54102" y="4542290"/>
            <a:ext cx="2962567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200" b="1">
                <a:solidFill>
                  <a:schemeClr val="bg1"/>
                </a:solidFill>
              </a:defRPr>
            </a:lvl3pPr>
            <a:lvl4pPr algn="ctr"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4" name="Text Placeholder 47">
            <a:extLst>
              <a:ext uri="{FF2B5EF4-FFF2-40B4-BE49-F238E27FC236}">
                <a16:creationId xmlns:a16="http://schemas.microsoft.com/office/drawing/2014/main" id="{FFC877A4-BBC5-F4D1-40B6-604C38EE818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959548" y="4882906"/>
            <a:ext cx="2955138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E4EBD61A-CAB2-211E-DB3D-2E3E86683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761318"/>
            <a:ext cx="10160000" cy="11991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14137362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632E5EB3-4645-8573-CB87-89B3862316F3}"/>
              </a:ext>
            </a:extLst>
          </p:cNvPr>
          <p:cNvSpPr/>
          <p:nvPr userDrawn="1"/>
        </p:nvSpPr>
        <p:spPr>
          <a:xfrm rot="10800000">
            <a:off x="-2" y="0"/>
            <a:ext cx="12191999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499200" rtlCol="0" anchor="ctr"/>
          <a:lstStyle/>
          <a:p>
            <a:pPr algn="ctr"/>
            <a:endParaRPr lang="en-US" sz="1333">
              <a:solidFill>
                <a:schemeClr val="bg1"/>
              </a:solidFill>
              <a:latin typeface="Roboto Light"/>
              <a:cs typeface="Roboto Ligh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7BEF29-6F43-CDE3-B10D-1712AB2CFA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20D5AE23-3DA9-D185-DAD3-284016B7C40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7211" y="2499887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46EF2B28-7FA3-855F-F9C6-8FA85507FB5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46089" y="2473303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31A36FBD-5DBC-848F-FCD7-1EAEC3764DA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584967" y="2473302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3" name="Text Placeholder 47">
            <a:extLst>
              <a:ext uri="{FF2B5EF4-FFF2-40B4-BE49-F238E27FC236}">
                <a16:creationId xmlns:a16="http://schemas.microsoft.com/office/drawing/2014/main" id="{1DFEAD1A-54CB-E961-E699-139F28F1F20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91297" y="4536919"/>
            <a:ext cx="2548490" cy="50021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200" b="1">
                <a:solidFill>
                  <a:schemeClr val="bg1"/>
                </a:solidFill>
              </a:defRPr>
            </a:lvl3pPr>
            <a:lvl4pPr algn="ctr"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4" name="Text Placeholder 47">
            <a:extLst>
              <a:ext uri="{FF2B5EF4-FFF2-40B4-BE49-F238E27FC236}">
                <a16:creationId xmlns:a16="http://schemas.microsoft.com/office/drawing/2014/main" id="{FFC877A4-BBC5-F4D1-40B6-604C38EE818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96742" y="4882906"/>
            <a:ext cx="2542099" cy="66151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Picture Placeholder 44">
            <a:extLst>
              <a:ext uri="{FF2B5EF4-FFF2-40B4-BE49-F238E27FC236}">
                <a16:creationId xmlns:a16="http://schemas.microsoft.com/office/drawing/2014/main" id="{0CF6D294-2747-3FE6-35A4-0D5B93E3E79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9423846" y="2473302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" name="Text Placeholder 47">
            <a:extLst>
              <a:ext uri="{FF2B5EF4-FFF2-40B4-BE49-F238E27FC236}">
                <a16:creationId xmlns:a16="http://schemas.microsoft.com/office/drawing/2014/main" id="{D97E7063-81B0-4807-346D-99F4698DE8F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052215" y="4531266"/>
            <a:ext cx="2548490" cy="50021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200" b="1">
                <a:solidFill>
                  <a:schemeClr val="bg1"/>
                </a:solidFill>
              </a:defRPr>
            </a:lvl3pPr>
            <a:lvl4pPr algn="ctr"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7">
            <a:extLst>
              <a:ext uri="{FF2B5EF4-FFF2-40B4-BE49-F238E27FC236}">
                <a16:creationId xmlns:a16="http://schemas.microsoft.com/office/drawing/2014/main" id="{8D3EC6E1-6C37-96F3-55E4-D55A3F51129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241193" y="4531266"/>
            <a:ext cx="2548490" cy="50021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200" b="1">
                <a:solidFill>
                  <a:schemeClr val="bg1"/>
                </a:solidFill>
              </a:defRPr>
            </a:lvl3pPr>
            <a:lvl4pPr algn="ctr"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7">
            <a:extLst>
              <a:ext uri="{FF2B5EF4-FFF2-40B4-BE49-F238E27FC236}">
                <a16:creationId xmlns:a16="http://schemas.microsoft.com/office/drawing/2014/main" id="{E6F0FF95-1F43-C624-C3C0-AF62F0550AA3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401373" y="4536919"/>
            <a:ext cx="2548490" cy="50021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200" b="1">
                <a:solidFill>
                  <a:schemeClr val="bg1"/>
                </a:solidFill>
              </a:defRPr>
            </a:lvl3pPr>
            <a:lvl4pPr algn="ctr"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7">
            <a:extLst>
              <a:ext uri="{FF2B5EF4-FFF2-40B4-BE49-F238E27FC236}">
                <a16:creationId xmlns:a16="http://schemas.microsoft.com/office/drawing/2014/main" id="{C5854932-E6F2-C7BF-AFD2-C9E7AA23937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3400427" y="4882757"/>
            <a:ext cx="2542099" cy="66151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47">
            <a:extLst>
              <a:ext uri="{FF2B5EF4-FFF2-40B4-BE49-F238E27FC236}">
                <a16:creationId xmlns:a16="http://schemas.microsoft.com/office/drawing/2014/main" id="{91E71D58-78D4-8B8E-60A9-05FAB28CA4FC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249476" y="4882757"/>
            <a:ext cx="2542099" cy="66151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7">
            <a:extLst>
              <a:ext uri="{FF2B5EF4-FFF2-40B4-BE49-F238E27FC236}">
                <a16:creationId xmlns:a16="http://schemas.microsoft.com/office/drawing/2014/main" id="{BDA75D21-5368-F109-3816-CCE15E219D98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043932" y="4882757"/>
            <a:ext cx="2542099" cy="66151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EE1594C0-4451-DCBA-EC17-79D76B1CC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761318"/>
            <a:ext cx="10160000" cy="119919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8397900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(5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0B41E61-F951-4DE8-3E2F-918516A819F0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gradFill flip="none" rotWithShape="1">
            <a:gsLst>
              <a:gs pos="32000">
                <a:srgbClr val="C90A32"/>
              </a:gs>
              <a:gs pos="66000">
                <a:srgbClr val="A11661"/>
              </a:gs>
              <a:gs pos="0">
                <a:srgbClr val="D03706"/>
              </a:gs>
              <a:gs pos="100000">
                <a:srgbClr val="5125A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6CA8EC82-C93F-4FA8-7FD3-D7783C8D71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36244" y="4544137"/>
            <a:ext cx="2171272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200" b="1">
                <a:solidFill>
                  <a:schemeClr val="bg1"/>
                </a:solidFill>
              </a:defRPr>
            </a:lvl3pPr>
            <a:lvl4pPr algn="ctr"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97660935-69CF-8784-FE0D-BA23CB69E4A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9367" y="2499887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7BEF29-6F43-CDE3-B10D-1712AB2CFA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E7B7640-DCE0-9D10-ADC1-DC57D7EE27E8}"/>
              </a:ext>
            </a:extLst>
          </p:cNvPr>
          <p:cNvGrpSpPr/>
          <p:nvPr userDrawn="1"/>
        </p:nvGrpSpPr>
        <p:grpSpPr>
          <a:xfrm>
            <a:off x="952502" y="1735545"/>
            <a:ext cx="7964637" cy="3301590"/>
            <a:chOff x="9183797" y="1327454"/>
            <a:chExt cx="7012064" cy="238077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C3426D0-C7EC-5821-5E21-93A176033420}"/>
                </a:ext>
              </a:extLst>
            </p:cNvPr>
            <p:cNvSpPr txBox="1"/>
            <p:nvPr/>
          </p:nvSpPr>
          <p:spPr>
            <a:xfrm>
              <a:off x="9183797" y="1327454"/>
              <a:ext cx="2243689" cy="29559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US" sz="1000">
                <a:latin typeface="Montserrat Light" charset="0"/>
                <a:ea typeface="Montserrat Light" charset="0"/>
                <a:cs typeface="Montserrat Light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A2B1A90-C98E-2348-A8B9-06B96C9BA12D}"/>
                </a:ext>
              </a:extLst>
            </p:cNvPr>
            <p:cNvSpPr txBox="1"/>
            <p:nvPr/>
          </p:nvSpPr>
          <p:spPr>
            <a:xfrm>
              <a:off x="11446141" y="3464100"/>
              <a:ext cx="4749720" cy="2441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endParaRPr lang="en-US" sz="1600">
                <a:solidFill>
                  <a:schemeClr val="bg1"/>
                </a:solidFill>
                <a:latin typeface="+mj-lt"/>
                <a:ea typeface="Montserrat" charset="0"/>
                <a:cs typeface="Montserrat" charset="0"/>
              </a:endParaRPr>
            </a:p>
          </p:txBody>
        </p:sp>
      </p:grpSp>
      <p:sp>
        <p:nvSpPr>
          <p:cNvPr id="33" name="Title 32">
            <a:extLst>
              <a:ext uri="{FF2B5EF4-FFF2-40B4-BE49-F238E27FC236}">
                <a16:creationId xmlns:a16="http://schemas.microsoft.com/office/drawing/2014/main" id="{6809BCA2-010B-42BA-BC9A-B7BB3B3B7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555" y="709461"/>
            <a:ext cx="10515600" cy="1325563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20D5AE23-3DA9-D185-DAD3-284016B7C40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779207" y="2499887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46EF2B28-7FA3-855F-F9C6-8FA85507FB5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47541" y="2473303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31A36FBD-5DBC-848F-FCD7-1EAEC3764DA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15875" y="2473302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6" name="Picture Placeholder 45">
            <a:extLst>
              <a:ext uri="{FF2B5EF4-FFF2-40B4-BE49-F238E27FC236}">
                <a16:creationId xmlns:a16="http://schemas.microsoft.com/office/drawing/2014/main" id="{3ADD450F-2C89-2B27-8ABC-9A55FFDF32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884209" y="2473302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9" name="Text Placeholder 47">
            <a:extLst>
              <a:ext uri="{FF2B5EF4-FFF2-40B4-BE49-F238E27FC236}">
                <a16:creationId xmlns:a16="http://schemas.microsoft.com/office/drawing/2014/main" id="{7A61A113-A11F-A652-4C45-61B92D8F2A6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31201" y="4890124"/>
            <a:ext cx="2171272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0" name="Text Placeholder 47">
            <a:extLst>
              <a:ext uri="{FF2B5EF4-FFF2-40B4-BE49-F238E27FC236}">
                <a16:creationId xmlns:a16="http://schemas.microsoft.com/office/drawing/2014/main" id="{960950D6-A83C-E87E-87ED-7783CE3EA1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618727" y="4544137"/>
            <a:ext cx="2171272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200" b="1">
                <a:solidFill>
                  <a:schemeClr val="bg1"/>
                </a:solidFill>
              </a:defRPr>
            </a:lvl3pPr>
            <a:lvl4pPr algn="ctr"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1" name="Text Placeholder 47">
            <a:extLst>
              <a:ext uri="{FF2B5EF4-FFF2-40B4-BE49-F238E27FC236}">
                <a16:creationId xmlns:a16="http://schemas.microsoft.com/office/drawing/2014/main" id="{5F94BE37-2956-0667-C7A9-28C7F5D5B87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613280" y="4890124"/>
            <a:ext cx="2182166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2" name="Text Placeholder 47">
            <a:extLst>
              <a:ext uri="{FF2B5EF4-FFF2-40B4-BE49-F238E27FC236}">
                <a16:creationId xmlns:a16="http://schemas.microsoft.com/office/drawing/2014/main" id="{5BE47BD7-3E99-6CE3-C7A5-4ECD90EAE46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006253" y="4544137"/>
            <a:ext cx="2171272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200" b="1">
                <a:solidFill>
                  <a:schemeClr val="bg1"/>
                </a:solidFill>
              </a:defRPr>
            </a:lvl3pPr>
            <a:lvl4pPr algn="ctr"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3" name="Text Placeholder 47">
            <a:extLst>
              <a:ext uri="{FF2B5EF4-FFF2-40B4-BE49-F238E27FC236}">
                <a16:creationId xmlns:a16="http://schemas.microsoft.com/office/drawing/2014/main" id="{5ACD253C-9266-2906-7BD6-29B9E45BD90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00805" y="4890124"/>
            <a:ext cx="2182165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4" name="Text Placeholder 47">
            <a:extLst>
              <a:ext uri="{FF2B5EF4-FFF2-40B4-BE49-F238E27FC236}">
                <a16:creationId xmlns:a16="http://schemas.microsoft.com/office/drawing/2014/main" id="{8B777073-8378-C29D-0D0C-9BF132E43C4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388332" y="4544137"/>
            <a:ext cx="2171272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200" b="1">
                <a:solidFill>
                  <a:schemeClr val="bg1"/>
                </a:solidFill>
              </a:defRPr>
            </a:lvl3pPr>
            <a:lvl4pPr algn="ctr"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5" name="Text Placeholder 47">
            <a:extLst>
              <a:ext uri="{FF2B5EF4-FFF2-40B4-BE49-F238E27FC236}">
                <a16:creationId xmlns:a16="http://schemas.microsoft.com/office/drawing/2014/main" id="{02A25768-2801-A81F-4F36-97AD08A92E1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393777" y="4890124"/>
            <a:ext cx="2165827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6" name="Text Placeholder 47">
            <a:extLst>
              <a:ext uri="{FF2B5EF4-FFF2-40B4-BE49-F238E27FC236}">
                <a16:creationId xmlns:a16="http://schemas.microsoft.com/office/drawing/2014/main" id="{A34B27C9-D109-AC91-D1D4-AB25CBE8305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32727" y="4544137"/>
            <a:ext cx="2171272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200" b="1">
                <a:solidFill>
                  <a:schemeClr val="bg1"/>
                </a:solidFill>
              </a:defRPr>
            </a:lvl3pPr>
            <a:lvl4pPr algn="ctr"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7" name="Text Placeholder 47">
            <a:extLst>
              <a:ext uri="{FF2B5EF4-FFF2-40B4-BE49-F238E27FC236}">
                <a16:creationId xmlns:a16="http://schemas.microsoft.com/office/drawing/2014/main" id="{1DA0999F-490C-105B-0592-24C876B6318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732727" y="4890124"/>
            <a:ext cx="2165827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9893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C7E7B8-0332-96E3-B6D5-F00F3F61E6A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2000">
                <a:srgbClr val="C90A32"/>
              </a:gs>
              <a:gs pos="66000">
                <a:srgbClr val="A11661"/>
              </a:gs>
              <a:gs pos="0">
                <a:srgbClr val="D03706"/>
              </a:gs>
              <a:gs pos="100000">
                <a:srgbClr val="5125A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870287-8DD2-F70F-C06D-F133B33436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643381" y="2554922"/>
            <a:ext cx="4475479" cy="962469"/>
          </a:xfrm>
          <a:prstGeom prst="rect">
            <a:avLst/>
          </a:prstGeom>
        </p:spPr>
      </p:pic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71DD1CCB-D2BD-5587-DA46-EE8E723C0F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520190" y="4258330"/>
            <a:ext cx="8494006" cy="9144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5">
            <a:extLst>
              <a:ext uri="{FF2B5EF4-FFF2-40B4-BE49-F238E27FC236}">
                <a16:creationId xmlns:a16="http://schemas.microsoft.com/office/drawing/2014/main" id="{6F903730-BE91-6BD1-865D-70D193A01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0190" y="2932767"/>
            <a:ext cx="10285787" cy="1325563"/>
          </a:xfrm>
          <a:prstGeom prst="rect">
            <a:avLst/>
          </a:prstGeom>
        </p:spPr>
        <p:txBody>
          <a:bodyPr anchor="b"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14326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(8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0B41E61-F951-4DE8-3E2F-918516A819F0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gradFill flip="none" rotWithShape="1">
            <a:gsLst>
              <a:gs pos="32000">
                <a:srgbClr val="C90A32"/>
              </a:gs>
              <a:gs pos="66000">
                <a:srgbClr val="A11661"/>
              </a:gs>
              <a:gs pos="0">
                <a:srgbClr val="D03706"/>
              </a:gs>
              <a:gs pos="100000">
                <a:srgbClr val="5125A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6CA8EC82-C93F-4FA8-7FD3-D7783C8D71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4381" y="5631257"/>
            <a:ext cx="2171272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200" b="1">
                <a:solidFill>
                  <a:schemeClr val="bg1"/>
                </a:solidFill>
              </a:defRPr>
            </a:lvl3pPr>
            <a:lvl4pPr algn="ctr"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97660935-69CF-8784-FE0D-BA23CB69E4A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87504" y="3587007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7BEF29-6F43-CDE3-B10D-1712AB2CFA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E7B7640-DCE0-9D10-ADC1-DC57D7EE27E8}"/>
              </a:ext>
            </a:extLst>
          </p:cNvPr>
          <p:cNvGrpSpPr/>
          <p:nvPr userDrawn="1"/>
        </p:nvGrpSpPr>
        <p:grpSpPr>
          <a:xfrm>
            <a:off x="952502" y="1735545"/>
            <a:ext cx="7964637" cy="3301590"/>
            <a:chOff x="9183797" y="1327454"/>
            <a:chExt cx="7012064" cy="238077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C3426D0-C7EC-5821-5E21-93A176033420}"/>
                </a:ext>
              </a:extLst>
            </p:cNvPr>
            <p:cNvSpPr txBox="1"/>
            <p:nvPr/>
          </p:nvSpPr>
          <p:spPr>
            <a:xfrm>
              <a:off x="9183797" y="1327454"/>
              <a:ext cx="2243689" cy="29559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US" sz="1000">
                <a:latin typeface="Montserrat Light" charset="0"/>
                <a:ea typeface="Montserrat Light" charset="0"/>
                <a:cs typeface="Montserrat Light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A2B1A90-C98E-2348-A8B9-06B96C9BA12D}"/>
                </a:ext>
              </a:extLst>
            </p:cNvPr>
            <p:cNvSpPr txBox="1"/>
            <p:nvPr/>
          </p:nvSpPr>
          <p:spPr>
            <a:xfrm>
              <a:off x="11446141" y="3464100"/>
              <a:ext cx="4749720" cy="2441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endParaRPr lang="en-US" sz="1600">
                <a:solidFill>
                  <a:schemeClr val="bg1"/>
                </a:solidFill>
                <a:latin typeface="+mj-lt"/>
                <a:ea typeface="Montserrat" charset="0"/>
                <a:cs typeface="Montserrat" charset="0"/>
              </a:endParaRPr>
            </a:p>
          </p:txBody>
        </p:sp>
      </p:grpSp>
      <p:sp>
        <p:nvSpPr>
          <p:cNvPr id="33" name="Title 32">
            <a:extLst>
              <a:ext uri="{FF2B5EF4-FFF2-40B4-BE49-F238E27FC236}">
                <a16:creationId xmlns:a16="http://schemas.microsoft.com/office/drawing/2014/main" id="{6809BCA2-010B-42BA-BC9A-B7BB3B3B7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556" y="652438"/>
            <a:ext cx="4827366" cy="1325563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20D5AE23-3DA9-D185-DAD3-284016B7C40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380765" y="3587007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46EF2B28-7FA3-855F-F9C6-8FA85507FB5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84421" y="3560423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31A36FBD-5DBC-848F-FCD7-1EAEC3764DA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793521" y="3560422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6" name="Picture Placeholder 45">
            <a:extLst>
              <a:ext uri="{FF2B5EF4-FFF2-40B4-BE49-F238E27FC236}">
                <a16:creationId xmlns:a16="http://schemas.microsoft.com/office/drawing/2014/main" id="{3ADD450F-2C89-2B27-8ABC-9A55FFDF32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013952" y="3560422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9" name="Text Placeholder 47">
            <a:extLst>
              <a:ext uri="{FF2B5EF4-FFF2-40B4-BE49-F238E27FC236}">
                <a16:creationId xmlns:a16="http://schemas.microsoft.com/office/drawing/2014/main" id="{7A61A113-A11F-A652-4C45-61B92D8F2A6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09338" y="5977244"/>
            <a:ext cx="2171272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0" name="Text Placeholder 47">
            <a:extLst>
              <a:ext uri="{FF2B5EF4-FFF2-40B4-BE49-F238E27FC236}">
                <a16:creationId xmlns:a16="http://schemas.microsoft.com/office/drawing/2014/main" id="{960950D6-A83C-E87E-87ED-7783CE3EA1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220285" y="5631257"/>
            <a:ext cx="2171272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200" b="1">
                <a:solidFill>
                  <a:schemeClr val="bg1"/>
                </a:solidFill>
              </a:defRPr>
            </a:lvl3pPr>
            <a:lvl4pPr algn="ctr"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1" name="Text Placeholder 47">
            <a:extLst>
              <a:ext uri="{FF2B5EF4-FFF2-40B4-BE49-F238E27FC236}">
                <a16:creationId xmlns:a16="http://schemas.microsoft.com/office/drawing/2014/main" id="{5F94BE37-2956-0667-C7A9-28C7F5D5B87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14838" y="5977244"/>
            <a:ext cx="2182166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2" name="Text Placeholder 47">
            <a:extLst>
              <a:ext uri="{FF2B5EF4-FFF2-40B4-BE49-F238E27FC236}">
                <a16:creationId xmlns:a16="http://schemas.microsoft.com/office/drawing/2014/main" id="{5BE47BD7-3E99-6CE3-C7A5-4ECD90EAE46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43133" y="5631257"/>
            <a:ext cx="2171272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200" b="1">
                <a:solidFill>
                  <a:schemeClr val="bg1"/>
                </a:solidFill>
              </a:defRPr>
            </a:lvl3pPr>
            <a:lvl4pPr algn="ctr"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3" name="Text Placeholder 47">
            <a:extLst>
              <a:ext uri="{FF2B5EF4-FFF2-40B4-BE49-F238E27FC236}">
                <a16:creationId xmlns:a16="http://schemas.microsoft.com/office/drawing/2014/main" id="{5ACD253C-9266-2906-7BD6-29B9E45BD90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437685" y="5977244"/>
            <a:ext cx="2182165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4" name="Text Placeholder 47">
            <a:extLst>
              <a:ext uri="{FF2B5EF4-FFF2-40B4-BE49-F238E27FC236}">
                <a16:creationId xmlns:a16="http://schemas.microsoft.com/office/drawing/2014/main" id="{8B777073-8378-C29D-0D0C-9BF132E43C4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665978" y="5631257"/>
            <a:ext cx="2171272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200" b="1">
                <a:solidFill>
                  <a:schemeClr val="bg1"/>
                </a:solidFill>
              </a:defRPr>
            </a:lvl3pPr>
            <a:lvl4pPr algn="ctr"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5" name="Text Placeholder 47">
            <a:extLst>
              <a:ext uri="{FF2B5EF4-FFF2-40B4-BE49-F238E27FC236}">
                <a16:creationId xmlns:a16="http://schemas.microsoft.com/office/drawing/2014/main" id="{02A25768-2801-A81F-4F36-97AD08A92E1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71423" y="5977244"/>
            <a:ext cx="2165827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6" name="Text Placeholder 47">
            <a:extLst>
              <a:ext uri="{FF2B5EF4-FFF2-40B4-BE49-F238E27FC236}">
                <a16:creationId xmlns:a16="http://schemas.microsoft.com/office/drawing/2014/main" id="{A34B27C9-D109-AC91-D1D4-AB25CBE8305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862470" y="5631257"/>
            <a:ext cx="2171272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200" b="1">
                <a:solidFill>
                  <a:schemeClr val="bg1"/>
                </a:solidFill>
              </a:defRPr>
            </a:lvl3pPr>
            <a:lvl4pPr algn="ctr"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7" name="Text Placeholder 47">
            <a:extLst>
              <a:ext uri="{FF2B5EF4-FFF2-40B4-BE49-F238E27FC236}">
                <a16:creationId xmlns:a16="http://schemas.microsoft.com/office/drawing/2014/main" id="{1DA0999F-490C-105B-0592-24C876B6318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862470" y="5977244"/>
            <a:ext cx="2165827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3" name="Text Placeholder 47">
            <a:extLst>
              <a:ext uri="{FF2B5EF4-FFF2-40B4-BE49-F238E27FC236}">
                <a16:creationId xmlns:a16="http://schemas.microsoft.com/office/drawing/2014/main" id="{CA7A1633-CF57-B0B7-8279-2B714C81AE2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422336" y="2404922"/>
            <a:ext cx="2171272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14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12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11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4" name="Picture Placeholder 41">
            <a:extLst>
              <a:ext uri="{FF2B5EF4-FFF2-40B4-BE49-F238E27FC236}">
                <a16:creationId xmlns:a16="http://schemas.microsoft.com/office/drawing/2014/main" id="{D745A288-5D3E-A165-25DA-63F581A760A4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5595459" y="360672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5" name="Text Placeholder 47">
            <a:extLst>
              <a:ext uri="{FF2B5EF4-FFF2-40B4-BE49-F238E27FC236}">
                <a16:creationId xmlns:a16="http://schemas.microsoft.com/office/drawing/2014/main" id="{514EB96F-996D-8CC9-D0B2-3FFAB5ACC20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417293" y="2750909"/>
            <a:ext cx="2171272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marL="45720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</a:defRPr>
            </a:lvl2pPr>
            <a:lvl3pPr marL="91440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bg1"/>
                </a:solidFill>
              </a:defRPr>
            </a:lvl3pPr>
            <a:lvl4pPr marL="1371600" indent="0" algn="ctr">
              <a:lnSpc>
                <a:spcPct val="100000"/>
              </a:lnSpc>
              <a:spcBef>
                <a:spcPts val="0"/>
              </a:spcBef>
              <a:buNone/>
              <a:defRPr sz="1100" b="0">
                <a:solidFill>
                  <a:schemeClr val="bg1"/>
                </a:solidFill>
              </a:defRPr>
            </a:lvl4pPr>
            <a:lvl5pPr marL="1828800" indent="0" algn="ctr">
              <a:lnSpc>
                <a:spcPct val="100000"/>
              </a:lnSpc>
              <a:spcBef>
                <a:spcPts val="0"/>
              </a:spcBef>
              <a:buNone/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Text Placeholder 47">
            <a:extLst>
              <a:ext uri="{FF2B5EF4-FFF2-40B4-BE49-F238E27FC236}">
                <a16:creationId xmlns:a16="http://schemas.microsoft.com/office/drawing/2014/main" id="{4C78F1E7-1781-171E-8BCE-5927D3D1E2E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615866" y="2404922"/>
            <a:ext cx="2171272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14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12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7" name="Picture Placeholder 41">
            <a:extLst>
              <a:ext uri="{FF2B5EF4-FFF2-40B4-BE49-F238E27FC236}">
                <a16:creationId xmlns:a16="http://schemas.microsoft.com/office/drawing/2014/main" id="{A7F9CE06-1DCF-E3EC-D9A9-445709EE1455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788989" y="360672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98" name="Text Placeholder 47">
            <a:extLst>
              <a:ext uri="{FF2B5EF4-FFF2-40B4-BE49-F238E27FC236}">
                <a16:creationId xmlns:a16="http://schemas.microsoft.com/office/drawing/2014/main" id="{19AC04F6-0510-2626-4019-247AE1EAAD3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610823" y="2750909"/>
            <a:ext cx="2171272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marL="45720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</a:defRPr>
            </a:lvl2pPr>
            <a:lvl3pPr marL="91440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marL="1828800" indent="0" algn="ctr">
              <a:lnSpc>
                <a:spcPct val="100000"/>
              </a:lnSpc>
              <a:spcBef>
                <a:spcPts val="0"/>
              </a:spcBef>
              <a:buNone/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9" name="Text Placeholder 47">
            <a:extLst>
              <a:ext uri="{FF2B5EF4-FFF2-40B4-BE49-F238E27FC236}">
                <a16:creationId xmlns:a16="http://schemas.microsoft.com/office/drawing/2014/main" id="{5A241A2B-7078-90E0-2CA2-4BC23F105B4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820943" y="2393853"/>
            <a:ext cx="2171272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14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12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11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0" name="Picture Placeholder 41">
            <a:extLst>
              <a:ext uri="{FF2B5EF4-FFF2-40B4-BE49-F238E27FC236}">
                <a16:creationId xmlns:a16="http://schemas.microsoft.com/office/drawing/2014/main" id="{104DD64F-C10C-E69D-E324-E3D65526050B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9994066" y="349603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01" name="Text Placeholder 47">
            <a:extLst>
              <a:ext uri="{FF2B5EF4-FFF2-40B4-BE49-F238E27FC236}">
                <a16:creationId xmlns:a16="http://schemas.microsoft.com/office/drawing/2014/main" id="{C586A052-C50D-AE84-617C-6F4C5DEDB1C4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815900" y="2739840"/>
            <a:ext cx="2171272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marL="45720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</a:defRPr>
            </a:lvl2pPr>
            <a:lvl3pPr marL="91440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bg1"/>
                </a:solidFill>
              </a:defRPr>
            </a:lvl3pPr>
            <a:lvl4pPr marL="1371600" indent="0" algn="ctr">
              <a:lnSpc>
                <a:spcPct val="100000"/>
              </a:lnSpc>
              <a:spcBef>
                <a:spcPts val="0"/>
              </a:spcBef>
              <a:buNone/>
              <a:defRPr sz="1100" b="0">
                <a:solidFill>
                  <a:schemeClr val="bg1"/>
                </a:solidFill>
              </a:defRPr>
            </a:lvl4pPr>
            <a:lvl5pPr marL="1828800" indent="0" algn="ctr">
              <a:lnSpc>
                <a:spcPct val="100000"/>
              </a:lnSpc>
              <a:spcBef>
                <a:spcPts val="0"/>
              </a:spcBef>
              <a:buNone/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8307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(8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0B41E61-F951-4DE8-3E2F-918516A819F0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gradFill flip="none" rotWithShape="1">
            <a:gsLst>
              <a:gs pos="32000">
                <a:srgbClr val="C90A32"/>
              </a:gs>
              <a:gs pos="66000">
                <a:srgbClr val="A11661"/>
              </a:gs>
              <a:gs pos="0">
                <a:srgbClr val="D03706"/>
              </a:gs>
              <a:gs pos="100000">
                <a:srgbClr val="5125A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6CA8EC82-C93F-4FA8-7FD3-D7783C8D71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4381" y="5631257"/>
            <a:ext cx="2171272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200" b="1">
                <a:solidFill>
                  <a:schemeClr val="bg1"/>
                </a:solidFill>
              </a:defRPr>
            </a:lvl3pPr>
            <a:lvl4pPr algn="ctr"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97660935-69CF-8784-FE0D-BA23CB69E4A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87504" y="3587007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F7BEF29-6F43-CDE3-B10D-1712AB2CFA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E7B7640-DCE0-9D10-ADC1-DC57D7EE27E8}"/>
              </a:ext>
            </a:extLst>
          </p:cNvPr>
          <p:cNvGrpSpPr/>
          <p:nvPr userDrawn="1"/>
        </p:nvGrpSpPr>
        <p:grpSpPr>
          <a:xfrm>
            <a:off x="952502" y="1735545"/>
            <a:ext cx="7964637" cy="3301590"/>
            <a:chOff x="9183797" y="1327454"/>
            <a:chExt cx="7012064" cy="238077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C3426D0-C7EC-5821-5E21-93A176033420}"/>
                </a:ext>
              </a:extLst>
            </p:cNvPr>
            <p:cNvSpPr txBox="1"/>
            <p:nvPr/>
          </p:nvSpPr>
          <p:spPr>
            <a:xfrm>
              <a:off x="9183797" y="1327454"/>
              <a:ext cx="2243689" cy="295594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marL="171450" indent="-1714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endParaRPr lang="en-US" sz="1000">
                <a:latin typeface="Montserrat Light" charset="0"/>
                <a:ea typeface="Montserrat Light" charset="0"/>
                <a:cs typeface="Montserrat Light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A2B1A90-C98E-2348-A8B9-06B96C9BA12D}"/>
                </a:ext>
              </a:extLst>
            </p:cNvPr>
            <p:cNvSpPr txBox="1"/>
            <p:nvPr/>
          </p:nvSpPr>
          <p:spPr>
            <a:xfrm>
              <a:off x="11446141" y="3464100"/>
              <a:ext cx="4749720" cy="2441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endParaRPr lang="en-US" sz="1600">
                <a:solidFill>
                  <a:schemeClr val="bg1"/>
                </a:solidFill>
                <a:latin typeface="+mj-lt"/>
                <a:ea typeface="Montserrat" charset="0"/>
                <a:cs typeface="Montserrat" charset="0"/>
              </a:endParaRPr>
            </a:p>
          </p:txBody>
        </p:sp>
      </p:grpSp>
      <p:sp>
        <p:nvSpPr>
          <p:cNvPr id="33" name="Title 32">
            <a:extLst>
              <a:ext uri="{FF2B5EF4-FFF2-40B4-BE49-F238E27FC236}">
                <a16:creationId xmlns:a16="http://schemas.microsoft.com/office/drawing/2014/main" id="{6809BCA2-010B-42BA-BC9A-B7BB3B3B7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556" y="652438"/>
            <a:ext cx="4827366" cy="1325563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3" name="Picture Placeholder 42">
            <a:extLst>
              <a:ext uri="{FF2B5EF4-FFF2-40B4-BE49-F238E27FC236}">
                <a16:creationId xmlns:a16="http://schemas.microsoft.com/office/drawing/2014/main" id="{20D5AE23-3DA9-D185-DAD3-284016B7C40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380765" y="3587007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46EF2B28-7FA3-855F-F9C6-8FA85507FB5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84421" y="3560423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31A36FBD-5DBC-848F-FCD7-1EAEC3764DA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793521" y="3560422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6" name="Picture Placeholder 45">
            <a:extLst>
              <a:ext uri="{FF2B5EF4-FFF2-40B4-BE49-F238E27FC236}">
                <a16:creationId xmlns:a16="http://schemas.microsoft.com/office/drawing/2014/main" id="{3ADD450F-2C89-2B27-8ABC-9A55FFDF32F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013952" y="3560422"/>
            <a:ext cx="1860943" cy="1858225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49" name="Text Placeholder 47">
            <a:extLst>
              <a:ext uri="{FF2B5EF4-FFF2-40B4-BE49-F238E27FC236}">
                <a16:creationId xmlns:a16="http://schemas.microsoft.com/office/drawing/2014/main" id="{7A61A113-A11F-A652-4C45-61B92D8F2A6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09338" y="5977244"/>
            <a:ext cx="2171272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0" name="Text Placeholder 47">
            <a:extLst>
              <a:ext uri="{FF2B5EF4-FFF2-40B4-BE49-F238E27FC236}">
                <a16:creationId xmlns:a16="http://schemas.microsoft.com/office/drawing/2014/main" id="{960950D6-A83C-E87E-87ED-7783CE3EA14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220285" y="5631257"/>
            <a:ext cx="2171272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200" b="1">
                <a:solidFill>
                  <a:schemeClr val="bg1"/>
                </a:solidFill>
              </a:defRPr>
            </a:lvl3pPr>
            <a:lvl4pPr algn="ctr"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1" name="Text Placeholder 47">
            <a:extLst>
              <a:ext uri="{FF2B5EF4-FFF2-40B4-BE49-F238E27FC236}">
                <a16:creationId xmlns:a16="http://schemas.microsoft.com/office/drawing/2014/main" id="{5F94BE37-2956-0667-C7A9-28C7F5D5B87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14838" y="5977244"/>
            <a:ext cx="2182166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2" name="Text Placeholder 47">
            <a:extLst>
              <a:ext uri="{FF2B5EF4-FFF2-40B4-BE49-F238E27FC236}">
                <a16:creationId xmlns:a16="http://schemas.microsoft.com/office/drawing/2014/main" id="{5BE47BD7-3E99-6CE3-C7A5-4ECD90EAE46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443133" y="5631257"/>
            <a:ext cx="2171272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200" b="1">
                <a:solidFill>
                  <a:schemeClr val="bg1"/>
                </a:solidFill>
              </a:defRPr>
            </a:lvl3pPr>
            <a:lvl4pPr algn="ctr"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3" name="Text Placeholder 47">
            <a:extLst>
              <a:ext uri="{FF2B5EF4-FFF2-40B4-BE49-F238E27FC236}">
                <a16:creationId xmlns:a16="http://schemas.microsoft.com/office/drawing/2014/main" id="{5ACD253C-9266-2906-7BD6-29B9E45BD90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437685" y="5977244"/>
            <a:ext cx="2182165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4" name="Text Placeholder 47">
            <a:extLst>
              <a:ext uri="{FF2B5EF4-FFF2-40B4-BE49-F238E27FC236}">
                <a16:creationId xmlns:a16="http://schemas.microsoft.com/office/drawing/2014/main" id="{8B777073-8378-C29D-0D0C-9BF132E43C4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665978" y="5631257"/>
            <a:ext cx="2171272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200" b="1">
                <a:solidFill>
                  <a:schemeClr val="bg1"/>
                </a:solidFill>
              </a:defRPr>
            </a:lvl3pPr>
            <a:lvl4pPr algn="ctr"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5" name="Text Placeholder 47">
            <a:extLst>
              <a:ext uri="{FF2B5EF4-FFF2-40B4-BE49-F238E27FC236}">
                <a16:creationId xmlns:a16="http://schemas.microsoft.com/office/drawing/2014/main" id="{02A25768-2801-A81F-4F36-97AD08A92E1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71423" y="5977244"/>
            <a:ext cx="2165827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6" name="Text Placeholder 47">
            <a:extLst>
              <a:ext uri="{FF2B5EF4-FFF2-40B4-BE49-F238E27FC236}">
                <a16:creationId xmlns:a16="http://schemas.microsoft.com/office/drawing/2014/main" id="{A34B27C9-D109-AC91-D1D4-AB25CBE8305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862470" y="5631257"/>
            <a:ext cx="2171272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1400" b="1">
                <a:solidFill>
                  <a:schemeClr val="bg1"/>
                </a:solidFill>
              </a:defRPr>
            </a:lvl2pPr>
            <a:lvl3pPr algn="ctr">
              <a:defRPr sz="1200" b="1">
                <a:solidFill>
                  <a:schemeClr val="bg1"/>
                </a:solidFill>
              </a:defRPr>
            </a:lvl3pPr>
            <a:lvl4pPr algn="ctr"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7" name="Text Placeholder 47">
            <a:extLst>
              <a:ext uri="{FF2B5EF4-FFF2-40B4-BE49-F238E27FC236}">
                <a16:creationId xmlns:a16="http://schemas.microsoft.com/office/drawing/2014/main" id="{1DA0999F-490C-105B-0592-24C876B6318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862470" y="5977244"/>
            <a:ext cx="2165827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2pPr>
            <a:lvl3pPr algn="ctr">
              <a:lnSpc>
                <a:spcPct val="100000"/>
              </a:lnSpc>
              <a:spcBef>
                <a:spcPts val="0"/>
              </a:spcBef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3" name="Text Placeholder 47">
            <a:extLst>
              <a:ext uri="{FF2B5EF4-FFF2-40B4-BE49-F238E27FC236}">
                <a16:creationId xmlns:a16="http://schemas.microsoft.com/office/drawing/2014/main" id="{CA7A1633-CF57-B0B7-8279-2B714C81AE2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422336" y="2404922"/>
            <a:ext cx="2171272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14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12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11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5" name="Text Placeholder 47">
            <a:extLst>
              <a:ext uri="{FF2B5EF4-FFF2-40B4-BE49-F238E27FC236}">
                <a16:creationId xmlns:a16="http://schemas.microsoft.com/office/drawing/2014/main" id="{514EB96F-996D-8CC9-D0B2-3FFAB5ACC20F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417293" y="2750909"/>
            <a:ext cx="2171272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marL="45720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</a:defRPr>
            </a:lvl2pPr>
            <a:lvl3pPr marL="91440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bg1"/>
                </a:solidFill>
              </a:defRPr>
            </a:lvl3pPr>
            <a:lvl4pPr marL="1371600" indent="0" algn="ctr">
              <a:lnSpc>
                <a:spcPct val="100000"/>
              </a:lnSpc>
              <a:spcBef>
                <a:spcPts val="0"/>
              </a:spcBef>
              <a:buNone/>
              <a:defRPr sz="1100" b="0">
                <a:solidFill>
                  <a:schemeClr val="bg1"/>
                </a:solidFill>
              </a:defRPr>
            </a:lvl4pPr>
            <a:lvl5pPr marL="1828800" indent="0" algn="ctr">
              <a:lnSpc>
                <a:spcPct val="100000"/>
              </a:lnSpc>
              <a:spcBef>
                <a:spcPts val="0"/>
              </a:spcBef>
              <a:buNone/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Text Placeholder 47">
            <a:extLst>
              <a:ext uri="{FF2B5EF4-FFF2-40B4-BE49-F238E27FC236}">
                <a16:creationId xmlns:a16="http://schemas.microsoft.com/office/drawing/2014/main" id="{4C78F1E7-1781-171E-8BCE-5927D3D1E2E5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615866" y="2404922"/>
            <a:ext cx="2171272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14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12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1100" b="1">
                <a:solidFill>
                  <a:schemeClr val="bg1"/>
                </a:solidFill>
              </a:defRPr>
            </a:lvl4pPr>
            <a:lvl5pPr algn="ctr"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8" name="Text Placeholder 47">
            <a:extLst>
              <a:ext uri="{FF2B5EF4-FFF2-40B4-BE49-F238E27FC236}">
                <a16:creationId xmlns:a16="http://schemas.microsoft.com/office/drawing/2014/main" id="{19AC04F6-0510-2626-4019-247AE1EAAD3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610823" y="2750909"/>
            <a:ext cx="2171272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marL="45720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</a:defRPr>
            </a:lvl2pPr>
            <a:lvl3pPr marL="91440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bg1"/>
                </a:solidFill>
              </a:defRPr>
            </a:lvl3pPr>
            <a:lvl4pPr algn="ctr">
              <a:lnSpc>
                <a:spcPct val="100000"/>
              </a:lnSpc>
              <a:spcBef>
                <a:spcPts val="0"/>
              </a:spcBef>
              <a:defRPr sz="1100" b="0">
                <a:solidFill>
                  <a:schemeClr val="bg1"/>
                </a:solidFill>
              </a:defRPr>
            </a:lvl4pPr>
            <a:lvl5pPr marL="1828800" indent="0" algn="ctr">
              <a:lnSpc>
                <a:spcPct val="100000"/>
              </a:lnSpc>
              <a:spcBef>
                <a:spcPts val="0"/>
              </a:spcBef>
              <a:buNone/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9" name="Text Placeholder 47">
            <a:extLst>
              <a:ext uri="{FF2B5EF4-FFF2-40B4-BE49-F238E27FC236}">
                <a16:creationId xmlns:a16="http://schemas.microsoft.com/office/drawing/2014/main" id="{5A241A2B-7078-90E0-2CA2-4BC23F105B45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9820943" y="2393853"/>
            <a:ext cx="2171272" cy="420146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1400" b="1">
                <a:solidFill>
                  <a:schemeClr val="bg1"/>
                </a:solidFill>
              </a:defRPr>
            </a:lvl2pPr>
            <a:lvl3pPr marL="914400" indent="0" algn="ctr">
              <a:buNone/>
              <a:defRPr sz="1200" b="1">
                <a:solidFill>
                  <a:schemeClr val="bg1"/>
                </a:solidFill>
              </a:defRPr>
            </a:lvl3pPr>
            <a:lvl4pPr marL="1371600" indent="0" algn="ctr">
              <a:buNone/>
              <a:defRPr sz="1100" b="1">
                <a:solidFill>
                  <a:schemeClr val="bg1"/>
                </a:solidFill>
              </a:defRPr>
            </a:lvl4pPr>
            <a:lvl5pPr marL="1828800" indent="0" algn="ctr">
              <a:buNone/>
              <a:defRPr sz="1100"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1" name="Text Placeholder 47">
            <a:extLst>
              <a:ext uri="{FF2B5EF4-FFF2-40B4-BE49-F238E27FC236}">
                <a16:creationId xmlns:a16="http://schemas.microsoft.com/office/drawing/2014/main" id="{C586A052-C50D-AE84-617C-6F4C5DEDB1C4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9815900" y="2739840"/>
            <a:ext cx="2171272" cy="555625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1400" b="0">
                <a:solidFill>
                  <a:schemeClr val="bg1"/>
                </a:solidFill>
              </a:defRPr>
            </a:lvl1pPr>
            <a:lvl2pPr marL="457200" indent="0" algn="ctr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chemeClr val="bg1"/>
                </a:solidFill>
              </a:defRPr>
            </a:lvl2pPr>
            <a:lvl3pPr marL="91440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bg1"/>
                </a:solidFill>
              </a:defRPr>
            </a:lvl3pPr>
            <a:lvl4pPr marL="1371600" indent="0" algn="ctr">
              <a:lnSpc>
                <a:spcPct val="100000"/>
              </a:lnSpc>
              <a:spcBef>
                <a:spcPts val="0"/>
              </a:spcBef>
              <a:buNone/>
              <a:defRPr sz="1100" b="0">
                <a:solidFill>
                  <a:schemeClr val="bg1"/>
                </a:solidFill>
              </a:defRPr>
            </a:lvl4pPr>
            <a:lvl5pPr marL="1828800" indent="0" algn="ctr">
              <a:lnSpc>
                <a:spcPct val="100000"/>
              </a:lnSpc>
              <a:spcBef>
                <a:spcPts val="0"/>
              </a:spcBef>
              <a:buNone/>
              <a:defRPr sz="1100" b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55703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(6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2B78F-88E0-563F-6835-32F0E928F4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598" y="365125"/>
            <a:ext cx="10918392" cy="876867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209790-6508-C982-435F-1D55968641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065855E-A2C7-DF21-9AA3-A1D9EABFD7A1}"/>
              </a:ext>
            </a:extLst>
          </p:cNvPr>
          <p:cNvSpPr/>
          <p:nvPr userDrawn="1"/>
        </p:nvSpPr>
        <p:spPr>
          <a:xfrm>
            <a:off x="629253" y="1591023"/>
            <a:ext cx="10886325" cy="4478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AABABB0-4B4F-96CD-9C0A-1511DF9F598E}"/>
              </a:ext>
            </a:extLst>
          </p:cNvPr>
          <p:cNvSpPr/>
          <p:nvPr userDrawn="1"/>
        </p:nvSpPr>
        <p:spPr>
          <a:xfrm>
            <a:off x="9793729" y="1591023"/>
            <a:ext cx="1758360" cy="447866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499200" rtlCol="0" anchor="ctr"/>
          <a:lstStyle/>
          <a:p>
            <a:pPr algn="ctr"/>
            <a:endParaRPr lang="en-US" sz="1333">
              <a:solidFill>
                <a:schemeClr val="bg2"/>
              </a:solidFill>
              <a:latin typeface="Roboto Light"/>
              <a:cs typeface="Roboto Light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41E6AC-F62A-06AC-9139-16D9051C857D}"/>
              </a:ext>
            </a:extLst>
          </p:cNvPr>
          <p:cNvSpPr/>
          <p:nvPr userDrawn="1"/>
        </p:nvSpPr>
        <p:spPr>
          <a:xfrm>
            <a:off x="2385036" y="1617892"/>
            <a:ext cx="1843954" cy="444684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499200" rtlCol="0" anchor="ctr"/>
          <a:lstStyle/>
          <a:p>
            <a:pPr algn="ctr"/>
            <a:endParaRPr lang="en-US" sz="1333">
              <a:solidFill>
                <a:schemeClr val="bg2"/>
              </a:solidFill>
              <a:latin typeface="Roboto Light"/>
              <a:cs typeface="Roboto Light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1DA387-AE5A-2792-BCA7-E1053FFB592D}"/>
              </a:ext>
            </a:extLst>
          </p:cNvPr>
          <p:cNvSpPr/>
          <p:nvPr userDrawn="1"/>
        </p:nvSpPr>
        <p:spPr>
          <a:xfrm>
            <a:off x="4234939" y="1617892"/>
            <a:ext cx="1843954" cy="446485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499200" rtlCol="0" anchor="ctr"/>
          <a:lstStyle/>
          <a:p>
            <a:pPr algn="ctr"/>
            <a:endParaRPr lang="en-US" sz="1333">
              <a:solidFill>
                <a:schemeClr val="bg2"/>
              </a:solidFill>
              <a:latin typeface="Roboto Light"/>
              <a:cs typeface="Roboto Light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9F97AF-8BA9-C217-678E-24060874EDCC}"/>
              </a:ext>
            </a:extLst>
          </p:cNvPr>
          <p:cNvSpPr/>
          <p:nvPr userDrawn="1"/>
        </p:nvSpPr>
        <p:spPr>
          <a:xfrm>
            <a:off x="7945250" y="1592507"/>
            <a:ext cx="1856355" cy="447222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499200" rtlCol="0" anchor="ctr"/>
          <a:lstStyle/>
          <a:p>
            <a:pPr algn="ctr"/>
            <a:endParaRPr lang="en-US" sz="1333">
              <a:solidFill>
                <a:schemeClr val="bg2"/>
              </a:solidFill>
              <a:latin typeface="Roboto Light"/>
              <a:cs typeface="Roboto Ligh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D1BA55-7319-0F62-7D6F-3782A73508EE}"/>
              </a:ext>
            </a:extLst>
          </p:cNvPr>
          <p:cNvSpPr/>
          <p:nvPr userDrawn="1"/>
        </p:nvSpPr>
        <p:spPr>
          <a:xfrm>
            <a:off x="6079616" y="1598943"/>
            <a:ext cx="1864114" cy="447222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499200" rtlCol="0" anchor="ctr"/>
          <a:lstStyle/>
          <a:p>
            <a:pPr algn="ctr"/>
            <a:endParaRPr lang="en-US" sz="1333">
              <a:solidFill>
                <a:schemeClr val="bg2"/>
              </a:solidFill>
              <a:latin typeface="Roboto Light"/>
              <a:cs typeface="Roboto Light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AABC47-85D9-3BB5-A54F-5A162A3300E5}"/>
              </a:ext>
            </a:extLst>
          </p:cNvPr>
          <p:cNvSpPr/>
          <p:nvPr userDrawn="1"/>
        </p:nvSpPr>
        <p:spPr>
          <a:xfrm>
            <a:off x="632968" y="1611456"/>
            <a:ext cx="1741969" cy="445971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499200" rtlCol="0" anchor="ctr"/>
          <a:lstStyle/>
          <a:p>
            <a:pPr algn="ctr"/>
            <a:endParaRPr lang="en-US" sz="1333">
              <a:solidFill>
                <a:schemeClr val="bg2"/>
              </a:solidFill>
              <a:latin typeface="Roboto Light"/>
              <a:cs typeface="Roboto Light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E956F59-FD31-F042-98C3-B31F808D9608}"/>
              </a:ext>
            </a:extLst>
          </p:cNvPr>
          <p:cNvSpPr/>
          <p:nvPr userDrawn="1"/>
        </p:nvSpPr>
        <p:spPr>
          <a:xfrm>
            <a:off x="650010" y="1463969"/>
            <a:ext cx="10891980" cy="711036"/>
          </a:xfrm>
          <a:prstGeom prst="rect">
            <a:avLst/>
          </a:prstGeom>
          <a:gradFill>
            <a:gsLst>
              <a:gs pos="34000">
                <a:schemeClr val="accent1"/>
              </a:gs>
              <a:gs pos="69970">
                <a:schemeClr val="accent4"/>
              </a:gs>
              <a:gs pos="0">
                <a:schemeClr val="accent2"/>
              </a:gs>
              <a:gs pos="100000">
                <a:schemeClr val="accent4"/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450D704A-C6A4-9CB5-EDDA-AEFC24C203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18112" y="1516169"/>
            <a:ext cx="1590495" cy="62524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2E110D4-936B-CD53-E4D4-4E3A6762F4C5}"/>
              </a:ext>
            </a:extLst>
          </p:cNvPr>
          <p:cNvSpPr/>
          <p:nvPr userDrawn="1"/>
        </p:nvSpPr>
        <p:spPr>
          <a:xfrm>
            <a:off x="-95683" y="2751740"/>
            <a:ext cx="1107180" cy="6421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9" name="Text Placeholder 57">
            <a:extLst>
              <a:ext uri="{FF2B5EF4-FFF2-40B4-BE49-F238E27FC236}">
                <a16:creationId xmlns:a16="http://schemas.microsoft.com/office/drawing/2014/main" id="{A087FF7F-E101-FF05-BAC7-9E84F66F85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7067" y="1514059"/>
            <a:ext cx="1590495" cy="62524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0" name="Text Placeholder 57">
            <a:extLst>
              <a:ext uri="{FF2B5EF4-FFF2-40B4-BE49-F238E27FC236}">
                <a16:creationId xmlns:a16="http://schemas.microsoft.com/office/drawing/2014/main" id="{601B45E4-EAF4-6496-D2B0-DDCABD2350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64846" y="1506864"/>
            <a:ext cx="1590495" cy="62524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1" name="Text Placeholder 57">
            <a:extLst>
              <a:ext uri="{FF2B5EF4-FFF2-40B4-BE49-F238E27FC236}">
                <a16:creationId xmlns:a16="http://schemas.microsoft.com/office/drawing/2014/main" id="{A0EA7B49-6356-52A7-097E-D8713DA043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22625" y="1502145"/>
            <a:ext cx="1590495" cy="62524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2" name="Text Placeholder 57">
            <a:extLst>
              <a:ext uri="{FF2B5EF4-FFF2-40B4-BE49-F238E27FC236}">
                <a16:creationId xmlns:a16="http://schemas.microsoft.com/office/drawing/2014/main" id="{5811D5D8-82D7-4A85-580F-69EF35D7C6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80404" y="1514059"/>
            <a:ext cx="1590495" cy="62524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57">
            <a:extLst>
              <a:ext uri="{FF2B5EF4-FFF2-40B4-BE49-F238E27FC236}">
                <a16:creationId xmlns:a16="http://schemas.microsoft.com/office/drawing/2014/main" id="{0BBED4EC-E8BC-FFF9-4363-B6A9303C432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879190" y="1518175"/>
            <a:ext cx="1590495" cy="62524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8188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EB3ED-CC54-DE0B-B789-7D5E820AA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3169" y="507418"/>
            <a:ext cx="5025763" cy="1325563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D3E8D3-A447-A056-950F-7A34FBE71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D792F5-704C-617A-8037-03FDD95C9A1E}"/>
              </a:ext>
            </a:extLst>
          </p:cNvPr>
          <p:cNvSpPr txBox="1"/>
          <p:nvPr/>
        </p:nvSpPr>
        <p:spPr>
          <a:xfrm>
            <a:off x="7162800" y="1511221"/>
            <a:ext cx="4267200" cy="246221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endParaRPr lang="en-US" sz="1000" spc="600">
              <a:ea typeface="Montserrat" charset="0"/>
              <a:cs typeface="Montserrat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88DE09BF-3A5A-5C79-5570-9FCC16D605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63742" y="1894666"/>
            <a:ext cx="5025082" cy="1394359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Graphic 24">
            <a:extLst>
              <a:ext uri="{FF2B5EF4-FFF2-40B4-BE49-F238E27FC236}">
                <a16:creationId xmlns:a16="http://schemas.microsoft.com/office/drawing/2014/main" id="{A8549449-4D09-CFC0-F474-8E4C957718D3}"/>
              </a:ext>
            </a:extLst>
          </p:cNvPr>
          <p:cNvSpPr/>
          <p:nvPr userDrawn="1"/>
        </p:nvSpPr>
        <p:spPr>
          <a:xfrm>
            <a:off x="623295" y="3485018"/>
            <a:ext cx="2772935" cy="2772935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6350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Graphic 24">
            <a:extLst>
              <a:ext uri="{FF2B5EF4-FFF2-40B4-BE49-F238E27FC236}">
                <a16:creationId xmlns:a16="http://schemas.microsoft.com/office/drawing/2014/main" id="{72C12338-2EF8-3892-766E-7CFF553D882F}"/>
              </a:ext>
            </a:extLst>
          </p:cNvPr>
          <p:cNvSpPr/>
          <p:nvPr userDrawn="1"/>
        </p:nvSpPr>
        <p:spPr>
          <a:xfrm rot="10800000">
            <a:off x="3711252" y="3485013"/>
            <a:ext cx="2772935" cy="2772935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63500" cap="flat">
            <a:solidFill>
              <a:schemeClr val="accent5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Graphic 24">
            <a:extLst>
              <a:ext uri="{FF2B5EF4-FFF2-40B4-BE49-F238E27FC236}">
                <a16:creationId xmlns:a16="http://schemas.microsoft.com/office/drawing/2014/main" id="{CCF541FD-F9D9-30AC-A239-886CB39076BC}"/>
              </a:ext>
            </a:extLst>
          </p:cNvPr>
          <p:cNvSpPr/>
          <p:nvPr userDrawn="1"/>
        </p:nvSpPr>
        <p:spPr>
          <a:xfrm>
            <a:off x="3705286" y="451439"/>
            <a:ext cx="2772935" cy="2745506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63500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Graphic 24">
            <a:extLst>
              <a:ext uri="{FF2B5EF4-FFF2-40B4-BE49-F238E27FC236}">
                <a16:creationId xmlns:a16="http://schemas.microsoft.com/office/drawing/2014/main" id="{30C7B6C9-E9F5-66A3-5B26-4CC6DFBBAE25}"/>
              </a:ext>
            </a:extLst>
          </p:cNvPr>
          <p:cNvSpPr/>
          <p:nvPr userDrawn="1"/>
        </p:nvSpPr>
        <p:spPr>
          <a:xfrm>
            <a:off x="607564" y="424009"/>
            <a:ext cx="2772935" cy="2772935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6350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D518A5F1-6FE3-E912-93D8-2D657AB66B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4223" y="3782626"/>
            <a:ext cx="2772209" cy="1192351"/>
          </a:xfrm>
          <a:prstGeom prst="rect">
            <a:avLst/>
          </a:prstGeom>
        </p:spPr>
        <p:txBody>
          <a:bodyPr anchor="ctr"/>
          <a:lstStyle>
            <a:lvl1pPr algn="ctr">
              <a:defRPr b="1">
                <a:solidFill>
                  <a:schemeClr val="accent4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C2A16AF1-A50A-5F03-C4E4-877A15933A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8322" y="5005736"/>
            <a:ext cx="2772209" cy="9015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accent4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38" name="Text Placeholder 35">
            <a:extLst>
              <a:ext uri="{FF2B5EF4-FFF2-40B4-BE49-F238E27FC236}">
                <a16:creationId xmlns:a16="http://schemas.microsoft.com/office/drawing/2014/main" id="{1C7170B2-6935-0F2A-4CA1-11954BD55D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1187" y="3788820"/>
            <a:ext cx="2772209" cy="1192351"/>
          </a:xfrm>
          <a:prstGeom prst="rect">
            <a:avLst/>
          </a:prstGeom>
        </p:spPr>
        <p:txBody>
          <a:bodyPr anchor="ctr"/>
          <a:lstStyle>
            <a:lvl1pPr algn="ctr">
              <a:defRPr b="1">
                <a:solidFill>
                  <a:schemeClr val="accent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39" name="Text Placeholder 35">
            <a:extLst>
              <a:ext uri="{FF2B5EF4-FFF2-40B4-BE49-F238E27FC236}">
                <a16:creationId xmlns:a16="http://schemas.microsoft.com/office/drawing/2014/main" id="{1F1BD674-067C-8BB7-02D4-E280BB8794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05286" y="5001770"/>
            <a:ext cx="2772209" cy="9015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accent5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0" name="Text Placeholder 35">
            <a:extLst>
              <a:ext uri="{FF2B5EF4-FFF2-40B4-BE49-F238E27FC236}">
                <a16:creationId xmlns:a16="http://schemas.microsoft.com/office/drawing/2014/main" id="{E9B43C36-4244-12F8-588A-8E08649990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11187" y="742423"/>
            <a:ext cx="2772209" cy="1192351"/>
          </a:xfrm>
          <a:prstGeom prst="rect">
            <a:avLst/>
          </a:prstGeom>
        </p:spPr>
        <p:txBody>
          <a:bodyPr anchor="ctr"/>
          <a:lstStyle>
            <a:lvl1pPr algn="ctr">
              <a:defRPr b="1"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1" name="Text Placeholder 35">
            <a:extLst>
              <a:ext uri="{FF2B5EF4-FFF2-40B4-BE49-F238E27FC236}">
                <a16:creationId xmlns:a16="http://schemas.microsoft.com/office/drawing/2014/main" id="{2E53512C-524F-24D1-F222-B7B6DFA1613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05286" y="1955510"/>
            <a:ext cx="2772209" cy="9015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accent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2" name="Text Placeholder 35">
            <a:extLst>
              <a:ext uri="{FF2B5EF4-FFF2-40B4-BE49-F238E27FC236}">
                <a16:creationId xmlns:a16="http://schemas.microsoft.com/office/drawing/2014/main" id="{490DE570-C2D8-A15E-43C3-B21C34FF9CD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4223" y="763276"/>
            <a:ext cx="2772209" cy="1192351"/>
          </a:xfrm>
          <a:prstGeom prst="rect">
            <a:avLst/>
          </a:prstGeom>
        </p:spPr>
        <p:txBody>
          <a:bodyPr anchor="ctr"/>
          <a:lstStyle>
            <a:lvl1pPr algn="ctr">
              <a:defRPr b="1">
                <a:solidFill>
                  <a:schemeClr val="accent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3" name="Text Placeholder 35">
            <a:extLst>
              <a:ext uri="{FF2B5EF4-FFF2-40B4-BE49-F238E27FC236}">
                <a16:creationId xmlns:a16="http://schemas.microsoft.com/office/drawing/2014/main" id="{22C6D935-0CDA-4037-D2D7-905B397CC35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8322" y="1956386"/>
            <a:ext cx="2772209" cy="9015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accent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82F2111-82A6-F103-2E79-C35D7C3D468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655893" y="3485018"/>
            <a:ext cx="5032931" cy="2753804"/>
          </a:xfrm>
          <a:custGeom>
            <a:avLst/>
            <a:gdLst>
              <a:gd name="connsiteX0" fmla="*/ 451095 w 5032931"/>
              <a:gd name="connsiteY0" fmla="*/ 0 h 2753804"/>
              <a:gd name="connsiteX1" fmla="*/ 4573954 w 5032931"/>
              <a:gd name="connsiteY1" fmla="*/ 0 h 2753804"/>
              <a:gd name="connsiteX2" fmla="*/ 5032931 w 5032931"/>
              <a:gd name="connsiteY2" fmla="*/ 458977 h 2753804"/>
              <a:gd name="connsiteX3" fmla="*/ 5032931 w 5032931"/>
              <a:gd name="connsiteY3" fmla="*/ 2294827 h 2753804"/>
              <a:gd name="connsiteX4" fmla="*/ 4573954 w 5032931"/>
              <a:gd name="connsiteY4" fmla="*/ 2753804 h 2753804"/>
              <a:gd name="connsiteX5" fmla="*/ 451095 w 5032931"/>
              <a:gd name="connsiteY5" fmla="*/ 2753804 h 2753804"/>
              <a:gd name="connsiteX6" fmla="*/ 1443 w 5032931"/>
              <a:gd name="connsiteY6" fmla="*/ 2387327 h 2753804"/>
              <a:gd name="connsiteX7" fmla="*/ 0 w 5032931"/>
              <a:gd name="connsiteY7" fmla="*/ 2373015 h 2753804"/>
              <a:gd name="connsiteX8" fmla="*/ 0 w 5032931"/>
              <a:gd name="connsiteY8" fmla="*/ 324 h 2753804"/>
              <a:gd name="connsiteX9" fmla="*/ 447882 w 5032931"/>
              <a:gd name="connsiteY9" fmla="*/ 324 h 2753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32931" h="2753804">
                <a:moveTo>
                  <a:pt x="451095" y="0"/>
                </a:moveTo>
                <a:lnTo>
                  <a:pt x="4573954" y="0"/>
                </a:lnTo>
                <a:cubicBezTo>
                  <a:pt x="4827440" y="0"/>
                  <a:pt x="5032931" y="205491"/>
                  <a:pt x="5032931" y="458977"/>
                </a:cubicBezTo>
                <a:lnTo>
                  <a:pt x="5032931" y="2294827"/>
                </a:lnTo>
                <a:cubicBezTo>
                  <a:pt x="5032931" y="2548313"/>
                  <a:pt x="4827440" y="2753804"/>
                  <a:pt x="4573954" y="2753804"/>
                </a:cubicBezTo>
                <a:lnTo>
                  <a:pt x="451095" y="2753804"/>
                </a:lnTo>
                <a:cubicBezTo>
                  <a:pt x="229295" y="2753804"/>
                  <a:pt x="44241" y="2596475"/>
                  <a:pt x="1443" y="2387327"/>
                </a:cubicBezTo>
                <a:lnTo>
                  <a:pt x="0" y="2373015"/>
                </a:lnTo>
                <a:lnTo>
                  <a:pt x="0" y="324"/>
                </a:lnTo>
                <a:lnTo>
                  <a:pt x="447882" y="3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6077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t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EB3ED-CC54-DE0B-B789-7D5E820AA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274" y="185658"/>
            <a:ext cx="5025763" cy="1325563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D3E8D3-A447-A056-950F-7A34FBE71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D792F5-704C-617A-8037-03FDD95C9A1E}"/>
              </a:ext>
            </a:extLst>
          </p:cNvPr>
          <p:cNvSpPr txBox="1"/>
          <p:nvPr/>
        </p:nvSpPr>
        <p:spPr>
          <a:xfrm>
            <a:off x="7162800" y="1511221"/>
            <a:ext cx="4267200" cy="246221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endParaRPr lang="en-US" sz="1000" spc="600">
              <a:ea typeface="Montserrat" charset="0"/>
              <a:cs typeface="Montserrat" charset="0"/>
            </a:endParaRPr>
          </a:p>
        </p:txBody>
      </p:sp>
      <p:sp>
        <p:nvSpPr>
          <p:cNvPr id="30" name="Graphic 24">
            <a:extLst>
              <a:ext uri="{FF2B5EF4-FFF2-40B4-BE49-F238E27FC236}">
                <a16:creationId xmlns:a16="http://schemas.microsoft.com/office/drawing/2014/main" id="{A8549449-4D09-CFC0-F474-8E4C957718D3}"/>
              </a:ext>
            </a:extLst>
          </p:cNvPr>
          <p:cNvSpPr/>
          <p:nvPr userDrawn="1"/>
        </p:nvSpPr>
        <p:spPr>
          <a:xfrm>
            <a:off x="6173349" y="2327624"/>
            <a:ext cx="2772935" cy="2772935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6350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Graphic 24">
            <a:extLst>
              <a:ext uri="{FF2B5EF4-FFF2-40B4-BE49-F238E27FC236}">
                <a16:creationId xmlns:a16="http://schemas.microsoft.com/office/drawing/2014/main" id="{72C12338-2EF8-3892-766E-7CFF553D882F}"/>
              </a:ext>
            </a:extLst>
          </p:cNvPr>
          <p:cNvSpPr/>
          <p:nvPr userDrawn="1"/>
        </p:nvSpPr>
        <p:spPr>
          <a:xfrm rot="10800000">
            <a:off x="9122769" y="2308492"/>
            <a:ext cx="2772935" cy="2772935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63500" cap="flat">
            <a:solidFill>
              <a:schemeClr val="accent5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Graphic 24">
            <a:extLst>
              <a:ext uri="{FF2B5EF4-FFF2-40B4-BE49-F238E27FC236}">
                <a16:creationId xmlns:a16="http://schemas.microsoft.com/office/drawing/2014/main" id="{CCF541FD-F9D9-30AC-A239-886CB39076BC}"/>
              </a:ext>
            </a:extLst>
          </p:cNvPr>
          <p:cNvSpPr/>
          <p:nvPr userDrawn="1"/>
        </p:nvSpPr>
        <p:spPr>
          <a:xfrm>
            <a:off x="3200461" y="2327624"/>
            <a:ext cx="2772935" cy="2772935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63500" cap="flat">
            <a:solidFill>
              <a:schemeClr val="accent3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Graphic 24">
            <a:extLst>
              <a:ext uri="{FF2B5EF4-FFF2-40B4-BE49-F238E27FC236}">
                <a16:creationId xmlns:a16="http://schemas.microsoft.com/office/drawing/2014/main" id="{30C7B6C9-E9F5-66A3-5B26-4CC6DFBBAE25}"/>
              </a:ext>
            </a:extLst>
          </p:cNvPr>
          <p:cNvSpPr/>
          <p:nvPr userDrawn="1"/>
        </p:nvSpPr>
        <p:spPr>
          <a:xfrm>
            <a:off x="241279" y="2300195"/>
            <a:ext cx="2772935" cy="2772935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noFill/>
          <a:ln w="6350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D518A5F1-6FE3-E912-93D8-2D657AB66B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73514" y="2625232"/>
            <a:ext cx="2772209" cy="1192351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C2A16AF1-A50A-5F03-C4E4-877A15933A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67613" y="3848342"/>
            <a:ext cx="2772209" cy="9015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38" name="Text Placeholder 35">
            <a:extLst>
              <a:ext uri="{FF2B5EF4-FFF2-40B4-BE49-F238E27FC236}">
                <a16:creationId xmlns:a16="http://schemas.microsoft.com/office/drawing/2014/main" id="{1C7170B2-6935-0F2A-4CA1-11954BD55D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22701" y="2631426"/>
            <a:ext cx="2772209" cy="1192351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39" name="Text Placeholder 35">
            <a:extLst>
              <a:ext uri="{FF2B5EF4-FFF2-40B4-BE49-F238E27FC236}">
                <a16:creationId xmlns:a16="http://schemas.microsoft.com/office/drawing/2014/main" id="{1F1BD674-067C-8BB7-02D4-E280BB8794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116800" y="3844376"/>
            <a:ext cx="2772209" cy="9015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0" name="Text Placeholder 35">
            <a:extLst>
              <a:ext uri="{FF2B5EF4-FFF2-40B4-BE49-F238E27FC236}">
                <a16:creationId xmlns:a16="http://schemas.microsoft.com/office/drawing/2014/main" id="{E9B43C36-4244-12F8-588A-8E08649990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06362" y="2618609"/>
            <a:ext cx="2772209" cy="1192351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1" name="Text Placeholder 35">
            <a:extLst>
              <a:ext uri="{FF2B5EF4-FFF2-40B4-BE49-F238E27FC236}">
                <a16:creationId xmlns:a16="http://schemas.microsoft.com/office/drawing/2014/main" id="{2E53512C-524F-24D1-F222-B7B6DFA1613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00461" y="3831696"/>
            <a:ext cx="2772209" cy="9015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2" name="Text Placeholder 35">
            <a:extLst>
              <a:ext uri="{FF2B5EF4-FFF2-40B4-BE49-F238E27FC236}">
                <a16:creationId xmlns:a16="http://schemas.microsoft.com/office/drawing/2014/main" id="{490DE570-C2D8-A15E-43C3-B21C34FF9CD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7175" y="2639462"/>
            <a:ext cx="2772209" cy="1192351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3" name="Text Placeholder 35">
            <a:extLst>
              <a:ext uri="{FF2B5EF4-FFF2-40B4-BE49-F238E27FC236}">
                <a16:creationId xmlns:a16="http://schemas.microsoft.com/office/drawing/2014/main" id="{22C6D935-0CDA-4037-D2D7-905B397CC35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1274" y="3832572"/>
            <a:ext cx="2772209" cy="9015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D9BF7185-F336-2453-181B-14C9B34E5B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1955" y="1519518"/>
            <a:ext cx="5025082" cy="1394359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212922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at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EB3ED-CC54-DE0B-B789-7D5E820AA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274" y="185658"/>
            <a:ext cx="5025763" cy="1325563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D3E8D3-A447-A056-950F-7A34FBE71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D792F5-704C-617A-8037-03FDD95C9A1E}"/>
              </a:ext>
            </a:extLst>
          </p:cNvPr>
          <p:cNvSpPr txBox="1"/>
          <p:nvPr/>
        </p:nvSpPr>
        <p:spPr>
          <a:xfrm>
            <a:off x="7162800" y="1511221"/>
            <a:ext cx="4267200" cy="246221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endParaRPr lang="en-US" sz="1000" spc="600">
              <a:ea typeface="Montserrat" charset="0"/>
              <a:cs typeface="Montserrat" charset="0"/>
            </a:endParaRPr>
          </a:p>
        </p:txBody>
      </p:sp>
      <p:sp>
        <p:nvSpPr>
          <p:cNvPr id="30" name="Graphic 24">
            <a:extLst>
              <a:ext uri="{FF2B5EF4-FFF2-40B4-BE49-F238E27FC236}">
                <a16:creationId xmlns:a16="http://schemas.microsoft.com/office/drawing/2014/main" id="{A8549449-4D09-CFC0-F474-8E4C957718D3}"/>
              </a:ext>
            </a:extLst>
          </p:cNvPr>
          <p:cNvSpPr/>
          <p:nvPr userDrawn="1"/>
        </p:nvSpPr>
        <p:spPr>
          <a:xfrm>
            <a:off x="6173349" y="3376109"/>
            <a:ext cx="2772935" cy="2772935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Graphic 24">
            <a:extLst>
              <a:ext uri="{FF2B5EF4-FFF2-40B4-BE49-F238E27FC236}">
                <a16:creationId xmlns:a16="http://schemas.microsoft.com/office/drawing/2014/main" id="{72C12338-2EF8-3892-766E-7CFF553D882F}"/>
              </a:ext>
            </a:extLst>
          </p:cNvPr>
          <p:cNvSpPr/>
          <p:nvPr userDrawn="1"/>
        </p:nvSpPr>
        <p:spPr>
          <a:xfrm rot="10800000">
            <a:off x="9122769" y="3356977"/>
            <a:ext cx="2772935" cy="2772935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Graphic 24">
            <a:extLst>
              <a:ext uri="{FF2B5EF4-FFF2-40B4-BE49-F238E27FC236}">
                <a16:creationId xmlns:a16="http://schemas.microsoft.com/office/drawing/2014/main" id="{CCF541FD-F9D9-30AC-A239-886CB39076BC}"/>
              </a:ext>
            </a:extLst>
          </p:cNvPr>
          <p:cNvSpPr/>
          <p:nvPr userDrawn="1"/>
        </p:nvSpPr>
        <p:spPr>
          <a:xfrm>
            <a:off x="3200461" y="3376109"/>
            <a:ext cx="2772935" cy="2772935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Graphic 24">
            <a:extLst>
              <a:ext uri="{FF2B5EF4-FFF2-40B4-BE49-F238E27FC236}">
                <a16:creationId xmlns:a16="http://schemas.microsoft.com/office/drawing/2014/main" id="{30C7B6C9-E9F5-66A3-5B26-4CC6DFBBAE25}"/>
              </a:ext>
            </a:extLst>
          </p:cNvPr>
          <p:cNvSpPr/>
          <p:nvPr userDrawn="1"/>
        </p:nvSpPr>
        <p:spPr>
          <a:xfrm>
            <a:off x="241279" y="3348680"/>
            <a:ext cx="2772935" cy="2772935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D03706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D518A5F1-6FE3-E912-93D8-2D657AB66B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173514" y="3673717"/>
            <a:ext cx="2772209" cy="1192351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C2A16AF1-A50A-5F03-C4E4-877A15933A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67613" y="4896827"/>
            <a:ext cx="2772209" cy="9015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38" name="Text Placeholder 35">
            <a:extLst>
              <a:ext uri="{FF2B5EF4-FFF2-40B4-BE49-F238E27FC236}">
                <a16:creationId xmlns:a16="http://schemas.microsoft.com/office/drawing/2014/main" id="{1C7170B2-6935-0F2A-4CA1-11954BD55D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122701" y="3679911"/>
            <a:ext cx="2772209" cy="1192351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39" name="Text Placeholder 35">
            <a:extLst>
              <a:ext uri="{FF2B5EF4-FFF2-40B4-BE49-F238E27FC236}">
                <a16:creationId xmlns:a16="http://schemas.microsoft.com/office/drawing/2014/main" id="{1F1BD674-067C-8BB7-02D4-E280BB8794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116800" y="4892861"/>
            <a:ext cx="2772209" cy="9015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0" name="Text Placeholder 35">
            <a:extLst>
              <a:ext uri="{FF2B5EF4-FFF2-40B4-BE49-F238E27FC236}">
                <a16:creationId xmlns:a16="http://schemas.microsoft.com/office/drawing/2014/main" id="{E9B43C36-4244-12F8-588A-8E08649990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06362" y="3667094"/>
            <a:ext cx="2772209" cy="1192351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1" name="Text Placeholder 35">
            <a:extLst>
              <a:ext uri="{FF2B5EF4-FFF2-40B4-BE49-F238E27FC236}">
                <a16:creationId xmlns:a16="http://schemas.microsoft.com/office/drawing/2014/main" id="{2E53512C-524F-24D1-F222-B7B6DFA1613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00461" y="4880181"/>
            <a:ext cx="2772209" cy="9015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2" name="Text Placeholder 35">
            <a:extLst>
              <a:ext uri="{FF2B5EF4-FFF2-40B4-BE49-F238E27FC236}">
                <a16:creationId xmlns:a16="http://schemas.microsoft.com/office/drawing/2014/main" id="{490DE570-C2D8-A15E-43C3-B21C34FF9CD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7175" y="3687947"/>
            <a:ext cx="2772209" cy="1192351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3" name="Text Placeholder 35">
            <a:extLst>
              <a:ext uri="{FF2B5EF4-FFF2-40B4-BE49-F238E27FC236}">
                <a16:creationId xmlns:a16="http://schemas.microsoft.com/office/drawing/2014/main" id="{22C6D935-0CDA-4037-D2D7-905B397CC35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1274" y="4881057"/>
            <a:ext cx="2772209" cy="9015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D9BF7185-F336-2453-181B-14C9B34E5B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1955" y="1519518"/>
            <a:ext cx="5025082" cy="1394359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59274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at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EB3ED-CC54-DE0B-B789-7D5E820AA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274" y="185658"/>
            <a:ext cx="5025763" cy="1325563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D3E8D3-A447-A056-950F-7A34FBE71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D792F5-704C-617A-8037-03FDD95C9A1E}"/>
              </a:ext>
            </a:extLst>
          </p:cNvPr>
          <p:cNvSpPr txBox="1"/>
          <p:nvPr/>
        </p:nvSpPr>
        <p:spPr>
          <a:xfrm>
            <a:off x="7162800" y="1511221"/>
            <a:ext cx="4267200" cy="246221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endParaRPr lang="en-US" sz="1000" spc="600">
              <a:ea typeface="Montserrat" charset="0"/>
              <a:cs typeface="Montserrat" charset="0"/>
            </a:endParaRPr>
          </a:p>
        </p:txBody>
      </p:sp>
      <p:sp>
        <p:nvSpPr>
          <p:cNvPr id="30" name="Graphic 24">
            <a:extLst>
              <a:ext uri="{FF2B5EF4-FFF2-40B4-BE49-F238E27FC236}">
                <a16:creationId xmlns:a16="http://schemas.microsoft.com/office/drawing/2014/main" id="{A8549449-4D09-CFC0-F474-8E4C957718D3}"/>
              </a:ext>
            </a:extLst>
          </p:cNvPr>
          <p:cNvSpPr/>
          <p:nvPr userDrawn="1"/>
        </p:nvSpPr>
        <p:spPr>
          <a:xfrm>
            <a:off x="7720796" y="3376109"/>
            <a:ext cx="2772935" cy="2772935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Graphic 24">
            <a:extLst>
              <a:ext uri="{FF2B5EF4-FFF2-40B4-BE49-F238E27FC236}">
                <a16:creationId xmlns:a16="http://schemas.microsoft.com/office/drawing/2014/main" id="{CCF541FD-F9D9-30AC-A239-886CB39076BC}"/>
              </a:ext>
            </a:extLst>
          </p:cNvPr>
          <p:cNvSpPr/>
          <p:nvPr userDrawn="1"/>
        </p:nvSpPr>
        <p:spPr>
          <a:xfrm>
            <a:off x="4747908" y="3376109"/>
            <a:ext cx="2772935" cy="2772935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Graphic 24">
            <a:extLst>
              <a:ext uri="{FF2B5EF4-FFF2-40B4-BE49-F238E27FC236}">
                <a16:creationId xmlns:a16="http://schemas.microsoft.com/office/drawing/2014/main" id="{30C7B6C9-E9F5-66A3-5B26-4CC6DFBBAE25}"/>
              </a:ext>
            </a:extLst>
          </p:cNvPr>
          <p:cNvSpPr/>
          <p:nvPr userDrawn="1"/>
        </p:nvSpPr>
        <p:spPr>
          <a:xfrm>
            <a:off x="1788726" y="3348680"/>
            <a:ext cx="2772935" cy="2772935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D03706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D518A5F1-6FE3-E912-93D8-2D657AB66B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720961" y="3673717"/>
            <a:ext cx="2772209" cy="1192351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C2A16AF1-A50A-5F03-C4E4-877A15933A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15060" y="4896827"/>
            <a:ext cx="2772209" cy="9015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0" name="Text Placeholder 35">
            <a:extLst>
              <a:ext uri="{FF2B5EF4-FFF2-40B4-BE49-F238E27FC236}">
                <a16:creationId xmlns:a16="http://schemas.microsoft.com/office/drawing/2014/main" id="{E9B43C36-4244-12F8-588A-8E08649990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753809" y="3667094"/>
            <a:ext cx="2772209" cy="1192351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1" name="Text Placeholder 35">
            <a:extLst>
              <a:ext uri="{FF2B5EF4-FFF2-40B4-BE49-F238E27FC236}">
                <a16:creationId xmlns:a16="http://schemas.microsoft.com/office/drawing/2014/main" id="{2E53512C-524F-24D1-F222-B7B6DFA1613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47908" y="4880181"/>
            <a:ext cx="2772209" cy="9015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2" name="Text Placeholder 35">
            <a:extLst>
              <a:ext uri="{FF2B5EF4-FFF2-40B4-BE49-F238E27FC236}">
                <a16:creationId xmlns:a16="http://schemas.microsoft.com/office/drawing/2014/main" id="{490DE570-C2D8-A15E-43C3-B21C34FF9CD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804622" y="3687947"/>
            <a:ext cx="2772209" cy="1192351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3" name="Text Placeholder 35">
            <a:extLst>
              <a:ext uri="{FF2B5EF4-FFF2-40B4-BE49-F238E27FC236}">
                <a16:creationId xmlns:a16="http://schemas.microsoft.com/office/drawing/2014/main" id="{22C6D935-0CDA-4037-D2D7-905B397CC35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98721" y="4881057"/>
            <a:ext cx="2772209" cy="9015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Text Placeholder 32">
            <a:extLst>
              <a:ext uri="{FF2B5EF4-FFF2-40B4-BE49-F238E27FC236}">
                <a16:creationId xmlns:a16="http://schemas.microsoft.com/office/drawing/2014/main" id="{D9BF7185-F336-2453-181B-14C9B34E5B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51955" y="1519518"/>
            <a:ext cx="5025082" cy="1394359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49831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ats -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raphic 24">
            <a:extLst>
              <a:ext uri="{FF2B5EF4-FFF2-40B4-BE49-F238E27FC236}">
                <a16:creationId xmlns:a16="http://schemas.microsoft.com/office/drawing/2014/main" id="{A8549449-4D09-CFC0-F474-8E4C957718D3}"/>
              </a:ext>
            </a:extLst>
          </p:cNvPr>
          <p:cNvSpPr/>
          <p:nvPr userDrawn="1"/>
        </p:nvSpPr>
        <p:spPr>
          <a:xfrm rot="10800000">
            <a:off x="786622" y="3851349"/>
            <a:ext cx="2040472" cy="2040472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1EB3ED-CC54-DE0B-B789-7D5E820AA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886" y="917250"/>
            <a:ext cx="4229417" cy="1325563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D3E8D3-A447-A056-950F-7A34FBE71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88DE09BF-3A5A-5C79-5570-9FCC16D605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1459" y="2184731"/>
            <a:ext cx="4243388" cy="14605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150000"/>
              </a:lnSpc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D518A5F1-6FE3-E912-93D8-2D657AB66B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6787" y="4148956"/>
            <a:ext cx="2039938" cy="87739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[NUMBER]</a:t>
            </a:r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C2A16AF1-A50A-5F03-C4E4-877A15933A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0886" y="5026626"/>
            <a:ext cx="2039938" cy="663381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7" name="Graphic 24">
            <a:extLst>
              <a:ext uri="{FF2B5EF4-FFF2-40B4-BE49-F238E27FC236}">
                <a16:creationId xmlns:a16="http://schemas.microsoft.com/office/drawing/2014/main" id="{4C10A42C-319D-62E6-C5B8-ECC32A4A1478}"/>
              </a:ext>
            </a:extLst>
          </p:cNvPr>
          <p:cNvSpPr/>
          <p:nvPr userDrawn="1"/>
        </p:nvSpPr>
        <p:spPr>
          <a:xfrm rot="5400000">
            <a:off x="9570397" y="3851349"/>
            <a:ext cx="2040472" cy="2040472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 Placeholder 35">
            <a:extLst>
              <a:ext uri="{FF2B5EF4-FFF2-40B4-BE49-F238E27FC236}">
                <a16:creationId xmlns:a16="http://schemas.microsoft.com/office/drawing/2014/main" id="{D172B169-8347-FB61-9FFC-F84B079038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76298" y="4142333"/>
            <a:ext cx="2039938" cy="87739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[NUMBER]</a:t>
            </a:r>
          </a:p>
        </p:txBody>
      </p:sp>
      <p:sp>
        <p:nvSpPr>
          <p:cNvPr id="9" name="Text Placeholder 35">
            <a:extLst>
              <a:ext uri="{FF2B5EF4-FFF2-40B4-BE49-F238E27FC236}">
                <a16:creationId xmlns:a16="http://schemas.microsoft.com/office/drawing/2014/main" id="{9F08FCF4-772B-7F02-26C1-1953AE05F4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70397" y="5020003"/>
            <a:ext cx="2039938" cy="663381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1" name="Graphic 24">
            <a:extLst>
              <a:ext uri="{FF2B5EF4-FFF2-40B4-BE49-F238E27FC236}">
                <a16:creationId xmlns:a16="http://schemas.microsoft.com/office/drawing/2014/main" id="{5DEA671D-5AC6-BCBD-80FE-286293933173}"/>
              </a:ext>
            </a:extLst>
          </p:cNvPr>
          <p:cNvSpPr/>
          <p:nvPr userDrawn="1"/>
        </p:nvSpPr>
        <p:spPr>
          <a:xfrm rot="10800000">
            <a:off x="5187294" y="3851349"/>
            <a:ext cx="2040472" cy="2040472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CED51AE6-C392-4C94-F6F5-4B7F0C958F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87226" y="4113322"/>
            <a:ext cx="2039938" cy="87739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[NUMBER]</a:t>
            </a:r>
          </a:p>
        </p:txBody>
      </p:sp>
      <p:sp>
        <p:nvSpPr>
          <p:cNvPr id="13" name="Text Placeholder 35">
            <a:extLst>
              <a:ext uri="{FF2B5EF4-FFF2-40B4-BE49-F238E27FC236}">
                <a16:creationId xmlns:a16="http://schemas.microsoft.com/office/drawing/2014/main" id="{02C7C67B-8147-9E50-F953-ED965FB26BB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81325" y="4990992"/>
            <a:ext cx="2039938" cy="663381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4" name="Graphic 24">
            <a:extLst>
              <a:ext uri="{FF2B5EF4-FFF2-40B4-BE49-F238E27FC236}">
                <a16:creationId xmlns:a16="http://schemas.microsoft.com/office/drawing/2014/main" id="{E8E85458-CFD3-AF2E-F49F-7CB4A363250E}"/>
              </a:ext>
            </a:extLst>
          </p:cNvPr>
          <p:cNvSpPr/>
          <p:nvPr userDrawn="1"/>
        </p:nvSpPr>
        <p:spPr>
          <a:xfrm rot="10800000">
            <a:off x="7381830" y="3851349"/>
            <a:ext cx="2040472" cy="2040472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Text Placeholder 35">
            <a:extLst>
              <a:ext uri="{FF2B5EF4-FFF2-40B4-BE49-F238E27FC236}">
                <a16:creationId xmlns:a16="http://schemas.microsoft.com/office/drawing/2014/main" id="{31F41207-19FA-8F4B-34C8-7EA44B5A65A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81762" y="4113322"/>
            <a:ext cx="2039938" cy="87739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[NUMBER]</a:t>
            </a:r>
          </a:p>
        </p:txBody>
      </p:sp>
      <p:sp>
        <p:nvSpPr>
          <p:cNvPr id="16" name="Text Placeholder 35">
            <a:extLst>
              <a:ext uri="{FF2B5EF4-FFF2-40B4-BE49-F238E27FC236}">
                <a16:creationId xmlns:a16="http://schemas.microsoft.com/office/drawing/2014/main" id="{032C162E-D4AA-69A5-E041-AF8B4CD8191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75861" y="4990992"/>
            <a:ext cx="2039938" cy="663381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010658D-D3B6-9DF4-D36B-64A9972BEA2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983823" y="3851349"/>
            <a:ext cx="2034172" cy="2039864"/>
          </a:xfrm>
          <a:custGeom>
            <a:avLst/>
            <a:gdLst>
              <a:gd name="connsiteX0" fmla="*/ 310070 w 2034172"/>
              <a:gd name="connsiteY0" fmla="*/ 0 h 2039864"/>
              <a:gd name="connsiteX1" fmla="*/ 1730402 w 2034172"/>
              <a:gd name="connsiteY1" fmla="*/ 0 h 2039864"/>
              <a:gd name="connsiteX2" fmla="*/ 2034167 w 2034172"/>
              <a:gd name="connsiteY2" fmla="*/ 247618 h 2039864"/>
              <a:gd name="connsiteX3" fmla="*/ 2034172 w 2034172"/>
              <a:gd name="connsiteY3" fmla="*/ 247668 h 2039864"/>
              <a:gd name="connsiteX4" fmla="*/ 2034172 w 2034172"/>
              <a:gd name="connsiteY4" fmla="*/ 2039864 h 2039864"/>
              <a:gd name="connsiteX5" fmla="*/ 304048 w 2034172"/>
              <a:gd name="connsiteY5" fmla="*/ 2039864 h 2039864"/>
              <a:gd name="connsiteX6" fmla="*/ 247618 w 2034172"/>
              <a:gd name="connsiteY6" fmla="*/ 2034167 h 2039864"/>
              <a:gd name="connsiteX7" fmla="*/ 0 w 2034172"/>
              <a:gd name="connsiteY7" fmla="*/ 1730402 h 2039864"/>
              <a:gd name="connsiteX8" fmla="*/ 0 w 2034172"/>
              <a:gd name="connsiteY8" fmla="*/ 310070 h 2039864"/>
              <a:gd name="connsiteX9" fmla="*/ 310070 w 2034172"/>
              <a:gd name="connsiteY9" fmla="*/ 0 h 2039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34172" h="2039864">
                <a:moveTo>
                  <a:pt x="310070" y="0"/>
                </a:moveTo>
                <a:lnTo>
                  <a:pt x="1730402" y="0"/>
                </a:lnTo>
                <a:cubicBezTo>
                  <a:pt x="1880127" y="0"/>
                  <a:pt x="2005231" y="106388"/>
                  <a:pt x="2034167" y="247618"/>
                </a:cubicBezTo>
                <a:lnTo>
                  <a:pt x="2034172" y="247668"/>
                </a:lnTo>
                <a:lnTo>
                  <a:pt x="2034172" y="2039864"/>
                </a:lnTo>
                <a:lnTo>
                  <a:pt x="304048" y="2039864"/>
                </a:lnTo>
                <a:lnTo>
                  <a:pt x="247618" y="2034167"/>
                </a:lnTo>
                <a:cubicBezTo>
                  <a:pt x="106388" y="2005231"/>
                  <a:pt x="0" y="1880127"/>
                  <a:pt x="0" y="1730402"/>
                </a:cubicBezTo>
                <a:lnTo>
                  <a:pt x="0" y="310070"/>
                </a:lnTo>
                <a:cubicBezTo>
                  <a:pt x="0" y="138956"/>
                  <a:pt x="138956" y="0"/>
                  <a:pt x="31007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0243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ats -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raphic 24">
            <a:extLst>
              <a:ext uri="{FF2B5EF4-FFF2-40B4-BE49-F238E27FC236}">
                <a16:creationId xmlns:a16="http://schemas.microsoft.com/office/drawing/2014/main" id="{A8549449-4D09-CFC0-F474-8E4C957718D3}"/>
              </a:ext>
            </a:extLst>
          </p:cNvPr>
          <p:cNvSpPr/>
          <p:nvPr userDrawn="1"/>
        </p:nvSpPr>
        <p:spPr>
          <a:xfrm rot="10800000">
            <a:off x="786622" y="2872240"/>
            <a:ext cx="2040472" cy="2040472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1EB3ED-CC54-DE0B-B789-7D5E820AA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886" y="917250"/>
            <a:ext cx="4229417" cy="1325563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D3E8D3-A447-A056-950F-7A34FBE71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88DE09BF-3A5A-5C79-5570-9FCC16D605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1459" y="2184731"/>
            <a:ext cx="4243388" cy="14605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150000"/>
              </a:lnSpc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D518A5F1-6FE3-E912-93D8-2D657AB66B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6787" y="3169847"/>
            <a:ext cx="2039938" cy="87739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[NUMBER]</a:t>
            </a:r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C2A16AF1-A50A-5F03-C4E4-877A15933A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0886" y="4047517"/>
            <a:ext cx="2039938" cy="663381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7" name="Graphic 24">
            <a:extLst>
              <a:ext uri="{FF2B5EF4-FFF2-40B4-BE49-F238E27FC236}">
                <a16:creationId xmlns:a16="http://schemas.microsoft.com/office/drawing/2014/main" id="{4C10A42C-319D-62E6-C5B8-ECC32A4A1478}"/>
              </a:ext>
            </a:extLst>
          </p:cNvPr>
          <p:cNvSpPr/>
          <p:nvPr userDrawn="1"/>
        </p:nvSpPr>
        <p:spPr>
          <a:xfrm rot="5400000">
            <a:off x="9570397" y="2872240"/>
            <a:ext cx="2040472" cy="2040472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 Placeholder 35">
            <a:extLst>
              <a:ext uri="{FF2B5EF4-FFF2-40B4-BE49-F238E27FC236}">
                <a16:creationId xmlns:a16="http://schemas.microsoft.com/office/drawing/2014/main" id="{D172B169-8347-FB61-9FFC-F84B079038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76298" y="3163224"/>
            <a:ext cx="2039938" cy="87739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[NUMBER]</a:t>
            </a:r>
          </a:p>
        </p:txBody>
      </p:sp>
      <p:sp>
        <p:nvSpPr>
          <p:cNvPr id="9" name="Text Placeholder 35">
            <a:extLst>
              <a:ext uri="{FF2B5EF4-FFF2-40B4-BE49-F238E27FC236}">
                <a16:creationId xmlns:a16="http://schemas.microsoft.com/office/drawing/2014/main" id="{9F08FCF4-772B-7F02-26C1-1953AE05F4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70397" y="4040894"/>
            <a:ext cx="2039938" cy="663381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1" name="Graphic 24">
            <a:extLst>
              <a:ext uri="{FF2B5EF4-FFF2-40B4-BE49-F238E27FC236}">
                <a16:creationId xmlns:a16="http://schemas.microsoft.com/office/drawing/2014/main" id="{5DEA671D-5AC6-BCBD-80FE-286293933173}"/>
              </a:ext>
            </a:extLst>
          </p:cNvPr>
          <p:cNvSpPr/>
          <p:nvPr userDrawn="1"/>
        </p:nvSpPr>
        <p:spPr>
          <a:xfrm rot="10800000">
            <a:off x="5187294" y="2872240"/>
            <a:ext cx="2040472" cy="2040472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CED51AE6-C392-4C94-F6F5-4B7F0C958F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87226" y="3134213"/>
            <a:ext cx="2039938" cy="87739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[NUMBER]</a:t>
            </a:r>
          </a:p>
        </p:txBody>
      </p:sp>
      <p:sp>
        <p:nvSpPr>
          <p:cNvPr id="13" name="Text Placeholder 35">
            <a:extLst>
              <a:ext uri="{FF2B5EF4-FFF2-40B4-BE49-F238E27FC236}">
                <a16:creationId xmlns:a16="http://schemas.microsoft.com/office/drawing/2014/main" id="{02C7C67B-8147-9E50-F953-ED965FB26BB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81325" y="4011883"/>
            <a:ext cx="2039938" cy="663381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4" name="Graphic 24">
            <a:extLst>
              <a:ext uri="{FF2B5EF4-FFF2-40B4-BE49-F238E27FC236}">
                <a16:creationId xmlns:a16="http://schemas.microsoft.com/office/drawing/2014/main" id="{E8E85458-CFD3-AF2E-F49F-7CB4A363250E}"/>
              </a:ext>
            </a:extLst>
          </p:cNvPr>
          <p:cNvSpPr/>
          <p:nvPr userDrawn="1"/>
        </p:nvSpPr>
        <p:spPr>
          <a:xfrm rot="10800000">
            <a:off x="7381830" y="2872240"/>
            <a:ext cx="2040472" cy="2040472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Text Placeholder 35">
            <a:extLst>
              <a:ext uri="{FF2B5EF4-FFF2-40B4-BE49-F238E27FC236}">
                <a16:creationId xmlns:a16="http://schemas.microsoft.com/office/drawing/2014/main" id="{31F41207-19FA-8F4B-34C8-7EA44B5A65A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81762" y="3134213"/>
            <a:ext cx="2039938" cy="87739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[NUMBER]</a:t>
            </a:r>
          </a:p>
        </p:txBody>
      </p:sp>
      <p:sp>
        <p:nvSpPr>
          <p:cNvPr id="16" name="Text Placeholder 35">
            <a:extLst>
              <a:ext uri="{FF2B5EF4-FFF2-40B4-BE49-F238E27FC236}">
                <a16:creationId xmlns:a16="http://schemas.microsoft.com/office/drawing/2014/main" id="{032C162E-D4AA-69A5-E041-AF8B4CD8191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75861" y="4011883"/>
            <a:ext cx="2039938" cy="663381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010658D-D3B6-9DF4-D36B-64A9972BEA2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983823" y="2872240"/>
            <a:ext cx="2034172" cy="2039864"/>
          </a:xfrm>
          <a:custGeom>
            <a:avLst/>
            <a:gdLst>
              <a:gd name="connsiteX0" fmla="*/ 310070 w 2034172"/>
              <a:gd name="connsiteY0" fmla="*/ 0 h 2039864"/>
              <a:gd name="connsiteX1" fmla="*/ 1730402 w 2034172"/>
              <a:gd name="connsiteY1" fmla="*/ 0 h 2039864"/>
              <a:gd name="connsiteX2" fmla="*/ 2034167 w 2034172"/>
              <a:gd name="connsiteY2" fmla="*/ 247618 h 2039864"/>
              <a:gd name="connsiteX3" fmla="*/ 2034172 w 2034172"/>
              <a:gd name="connsiteY3" fmla="*/ 247668 h 2039864"/>
              <a:gd name="connsiteX4" fmla="*/ 2034172 w 2034172"/>
              <a:gd name="connsiteY4" fmla="*/ 2039864 h 2039864"/>
              <a:gd name="connsiteX5" fmla="*/ 304048 w 2034172"/>
              <a:gd name="connsiteY5" fmla="*/ 2039864 h 2039864"/>
              <a:gd name="connsiteX6" fmla="*/ 247618 w 2034172"/>
              <a:gd name="connsiteY6" fmla="*/ 2034167 h 2039864"/>
              <a:gd name="connsiteX7" fmla="*/ 0 w 2034172"/>
              <a:gd name="connsiteY7" fmla="*/ 1730402 h 2039864"/>
              <a:gd name="connsiteX8" fmla="*/ 0 w 2034172"/>
              <a:gd name="connsiteY8" fmla="*/ 310070 h 2039864"/>
              <a:gd name="connsiteX9" fmla="*/ 310070 w 2034172"/>
              <a:gd name="connsiteY9" fmla="*/ 0 h 2039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34172" h="2039864">
                <a:moveTo>
                  <a:pt x="310070" y="0"/>
                </a:moveTo>
                <a:lnTo>
                  <a:pt x="1730402" y="0"/>
                </a:lnTo>
                <a:cubicBezTo>
                  <a:pt x="1880127" y="0"/>
                  <a:pt x="2005231" y="106388"/>
                  <a:pt x="2034167" y="247618"/>
                </a:cubicBezTo>
                <a:lnTo>
                  <a:pt x="2034172" y="247668"/>
                </a:lnTo>
                <a:lnTo>
                  <a:pt x="2034172" y="2039864"/>
                </a:lnTo>
                <a:lnTo>
                  <a:pt x="304048" y="2039864"/>
                </a:lnTo>
                <a:lnTo>
                  <a:pt x="247618" y="2034167"/>
                </a:lnTo>
                <a:cubicBezTo>
                  <a:pt x="106388" y="2005231"/>
                  <a:pt x="0" y="1880127"/>
                  <a:pt x="0" y="1730402"/>
                </a:cubicBezTo>
                <a:lnTo>
                  <a:pt x="0" y="310070"/>
                </a:lnTo>
                <a:cubicBezTo>
                  <a:pt x="0" y="138956"/>
                  <a:pt x="138956" y="0"/>
                  <a:pt x="31007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4103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1EB3ED-CC54-DE0B-B789-7D5E820AA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3169" y="507418"/>
            <a:ext cx="5025763" cy="1325563"/>
          </a:xfrm>
          <a:prstGeom prst="rect">
            <a:avLst/>
          </a:prstGeom>
        </p:spPr>
        <p:txBody>
          <a:bodyPr anchor="b"/>
          <a:lstStyle>
            <a:lvl1pPr>
              <a:defRPr sz="32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D3E8D3-A447-A056-950F-7A34FBE71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D792F5-704C-617A-8037-03FDD95C9A1E}"/>
              </a:ext>
            </a:extLst>
          </p:cNvPr>
          <p:cNvSpPr txBox="1"/>
          <p:nvPr/>
        </p:nvSpPr>
        <p:spPr>
          <a:xfrm>
            <a:off x="7162800" y="1511221"/>
            <a:ext cx="4267200" cy="246221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endParaRPr lang="en-US" sz="1000" spc="600">
              <a:ea typeface="Montserrat" charset="0"/>
              <a:cs typeface="Montserrat" charset="0"/>
            </a:endParaRP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88DE09BF-3A5A-5C79-5570-9FCC16D605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63742" y="1894666"/>
            <a:ext cx="5025082" cy="1394359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>
              <a:lnSpc>
                <a:spcPct val="150000"/>
              </a:lnSpc>
              <a:defRPr sz="1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Graphic 24">
            <a:extLst>
              <a:ext uri="{FF2B5EF4-FFF2-40B4-BE49-F238E27FC236}">
                <a16:creationId xmlns:a16="http://schemas.microsoft.com/office/drawing/2014/main" id="{A8549449-4D09-CFC0-F474-8E4C957718D3}"/>
              </a:ext>
            </a:extLst>
          </p:cNvPr>
          <p:cNvSpPr/>
          <p:nvPr userDrawn="1"/>
        </p:nvSpPr>
        <p:spPr>
          <a:xfrm>
            <a:off x="761835" y="3485018"/>
            <a:ext cx="2772935" cy="2772935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9" name="Graphic 24">
            <a:extLst>
              <a:ext uri="{FF2B5EF4-FFF2-40B4-BE49-F238E27FC236}">
                <a16:creationId xmlns:a16="http://schemas.microsoft.com/office/drawing/2014/main" id="{72C12338-2EF8-3892-766E-7CFF553D882F}"/>
              </a:ext>
            </a:extLst>
          </p:cNvPr>
          <p:cNvSpPr/>
          <p:nvPr userDrawn="1"/>
        </p:nvSpPr>
        <p:spPr>
          <a:xfrm rot="10800000">
            <a:off x="3711255" y="3465886"/>
            <a:ext cx="2772935" cy="2772935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Graphic 24">
            <a:extLst>
              <a:ext uri="{FF2B5EF4-FFF2-40B4-BE49-F238E27FC236}">
                <a16:creationId xmlns:a16="http://schemas.microsoft.com/office/drawing/2014/main" id="{CCF541FD-F9D9-30AC-A239-886CB39076BC}"/>
              </a:ext>
            </a:extLst>
          </p:cNvPr>
          <p:cNvSpPr/>
          <p:nvPr userDrawn="1"/>
        </p:nvSpPr>
        <p:spPr>
          <a:xfrm>
            <a:off x="3705286" y="516090"/>
            <a:ext cx="2772935" cy="2772935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7" name="Graphic 24">
            <a:extLst>
              <a:ext uri="{FF2B5EF4-FFF2-40B4-BE49-F238E27FC236}">
                <a16:creationId xmlns:a16="http://schemas.microsoft.com/office/drawing/2014/main" id="{30C7B6C9-E9F5-66A3-5B26-4CC6DFBBAE25}"/>
              </a:ext>
            </a:extLst>
          </p:cNvPr>
          <p:cNvSpPr/>
          <p:nvPr userDrawn="1"/>
        </p:nvSpPr>
        <p:spPr>
          <a:xfrm>
            <a:off x="746104" y="488661"/>
            <a:ext cx="2772935" cy="2772935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D03706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D518A5F1-6FE3-E912-93D8-2D657AB66B2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2000" y="3782626"/>
            <a:ext cx="2772209" cy="1192351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C2A16AF1-A50A-5F03-C4E4-877A15933A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56099" y="5005736"/>
            <a:ext cx="2772209" cy="9015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38" name="Text Placeholder 35">
            <a:extLst>
              <a:ext uri="{FF2B5EF4-FFF2-40B4-BE49-F238E27FC236}">
                <a16:creationId xmlns:a16="http://schemas.microsoft.com/office/drawing/2014/main" id="{1C7170B2-6935-0F2A-4CA1-11954BD55D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11187" y="3788820"/>
            <a:ext cx="2772209" cy="1192351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39" name="Text Placeholder 35">
            <a:extLst>
              <a:ext uri="{FF2B5EF4-FFF2-40B4-BE49-F238E27FC236}">
                <a16:creationId xmlns:a16="http://schemas.microsoft.com/office/drawing/2014/main" id="{1F1BD674-067C-8BB7-02D4-E280BB8794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05286" y="5001770"/>
            <a:ext cx="2772209" cy="9015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40" name="Text Placeholder 35">
            <a:extLst>
              <a:ext uri="{FF2B5EF4-FFF2-40B4-BE49-F238E27FC236}">
                <a16:creationId xmlns:a16="http://schemas.microsoft.com/office/drawing/2014/main" id="{E9B43C36-4244-12F8-588A-8E08649990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11187" y="807075"/>
            <a:ext cx="2772209" cy="1192351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41" name="Text Placeholder 35">
            <a:extLst>
              <a:ext uri="{FF2B5EF4-FFF2-40B4-BE49-F238E27FC236}">
                <a16:creationId xmlns:a16="http://schemas.microsoft.com/office/drawing/2014/main" id="{2E53512C-524F-24D1-F222-B7B6DFA1613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05286" y="2020162"/>
            <a:ext cx="2772209" cy="9015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42" name="Text Placeholder 35">
            <a:extLst>
              <a:ext uri="{FF2B5EF4-FFF2-40B4-BE49-F238E27FC236}">
                <a16:creationId xmlns:a16="http://schemas.microsoft.com/office/drawing/2014/main" id="{490DE570-C2D8-A15E-43C3-B21C34FF9CD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62000" y="827928"/>
            <a:ext cx="2772209" cy="1192351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43" name="Text Placeholder 35">
            <a:extLst>
              <a:ext uri="{FF2B5EF4-FFF2-40B4-BE49-F238E27FC236}">
                <a16:creationId xmlns:a16="http://schemas.microsoft.com/office/drawing/2014/main" id="{22C6D935-0CDA-4037-D2D7-905B397CC35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56099" y="2021038"/>
            <a:ext cx="2772209" cy="901513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82F2111-82A6-F103-2E79-C35D7C3D468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655893" y="3485018"/>
            <a:ext cx="5032931" cy="2753804"/>
          </a:xfrm>
          <a:custGeom>
            <a:avLst/>
            <a:gdLst>
              <a:gd name="connsiteX0" fmla="*/ 451095 w 5032931"/>
              <a:gd name="connsiteY0" fmla="*/ 0 h 2753804"/>
              <a:gd name="connsiteX1" fmla="*/ 4573954 w 5032931"/>
              <a:gd name="connsiteY1" fmla="*/ 0 h 2753804"/>
              <a:gd name="connsiteX2" fmla="*/ 5032931 w 5032931"/>
              <a:gd name="connsiteY2" fmla="*/ 458977 h 2753804"/>
              <a:gd name="connsiteX3" fmla="*/ 5032931 w 5032931"/>
              <a:gd name="connsiteY3" fmla="*/ 2294827 h 2753804"/>
              <a:gd name="connsiteX4" fmla="*/ 4573954 w 5032931"/>
              <a:gd name="connsiteY4" fmla="*/ 2753804 h 2753804"/>
              <a:gd name="connsiteX5" fmla="*/ 451095 w 5032931"/>
              <a:gd name="connsiteY5" fmla="*/ 2753804 h 2753804"/>
              <a:gd name="connsiteX6" fmla="*/ 1443 w 5032931"/>
              <a:gd name="connsiteY6" fmla="*/ 2387327 h 2753804"/>
              <a:gd name="connsiteX7" fmla="*/ 0 w 5032931"/>
              <a:gd name="connsiteY7" fmla="*/ 2373015 h 2753804"/>
              <a:gd name="connsiteX8" fmla="*/ 0 w 5032931"/>
              <a:gd name="connsiteY8" fmla="*/ 324 h 2753804"/>
              <a:gd name="connsiteX9" fmla="*/ 447882 w 5032931"/>
              <a:gd name="connsiteY9" fmla="*/ 324 h 2753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32931" h="2753804">
                <a:moveTo>
                  <a:pt x="451095" y="0"/>
                </a:moveTo>
                <a:lnTo>
                  <a:pt x="4573954" y="0"/>
                </a:lnTo>
                <a:cubicBezTo>
                  <a:pt x="4827440" y="0"/>
                  <a:pt x="5032931" y="205491"/>
                  <a:pt x="5032931" y="458977"/>
                </a:cubicBezTo>
                <a:lnTo>
                  <a:pt x="5032931" y="2294827"/>
                </a:lnTo>
                <a:cubicBezTo>
                  <a:pt x="5032931" y="2548313"/>
                  <a:pt x="4827440" y="2753804"/>
                  <a:pt x="4573954" y="2753804"/>
                </a:cubicBezTo>
                <a:lnTo>
                  <a:pt x="451095" y="2753804"/>
                </a:lnTo>
                <a:cubicBezTo>
                  <a:pt x="229295" y="2753804"/>
                  <a:pt x="44241" y="2596475"/>
                  <a:pt x="1443" y="2387327"/>
                </a:cubicBezTo>
                <a:lnTo>
                  <a:pt x="0" y="2373015"/>
                </a:lnTo>
                <a:lnTo>
                  <a:pt x="0" y="324"/>
                </a:lnTo>
                <a:lnTo>
                  <a:pt x="447882" y="3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865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TIA"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phic 23">
            <a:extLst>
              <a:ext uri="{FF2B5EF4-FFF2-40B4-BE49-F238E27FC236}">
                <a16:creationId xmlns:a16="http://schemas.microsoft.com/office/drawing/2014/main" id="{104E1C62-929D-1992-3FFA-8D961F4DFE5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76617" y="-253613"/>
            <a:ext cx="6594401" cy="6594401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F79262E-116B-B3FD-8B81-62F996CA7F48}"/>
              </a:ext>
            </a:extLst>
          </p:cNvPr>
          <p:cNvSpPr/>
          <p:nvPr userDrawn="1"/>
        </p:nvSpPr>
        <p:spPr>
          <a:xfrm>
            <a:off x="0" y="5844209"/>
            <a:ext cx="12192000" cy="1013791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155C52-88A7-D5EA-FE0C-2252FAEBBC3D}"/>
              </a:ext>
            </a:extLst>
          </p:cNvPr>
          <p:cNvSpPr/>
          <p:nvPr userDrawn="1"/>
        </p:nvSpPr>
        <p:spPr>
          <a:xfrm>
            <a:off x="-1" y="0"/>
            <a:ext cx="12192000" cy="1013791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94A0B2DB-CB8B-7EDA-1B3E-F93A064A8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0190" y="2906428"/>
            <a:ext cx="10285787" cy="1325563"/>
          </a:xfrm>
          <a:prstGeom prst="rect">
            <a:avLst/>
          </a:prstGeom>
        </p:spPr>
        <p:txBody>
          <a:bodyPr anchor="b"/>
          <a:lstStyle>
            <a:lvl1pPr algn="l"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17494311-2DFE-6E01-F5A3-AF92DA97BB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0190" y="4258330"/>
            <a:ext cx="8494006" cy="9144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47495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 -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raphic 24">
            <a:extLst>
              <a:ext uri="{FF2B5EF4-FFF2-40B4-BE49-F238E27FC236}">
                <a16:creationId xmlns:a16="http://schemas.microsoft.com/office/drawing/2014/main" id="{A8549449-4D09-CFC0-F474-8E4C957718D3}"/>
              </a:ext>
            </a:extLst>
          </p:cNvPr>
          <p:cNvSpPr/>
          <p:nvPr userDrawn="1"/>
        </p:nvSpPr>
        <p:spPr>
          <a:xfrm rot="10800000">
            <a:off x="786622" y="3851349"/>
            <a:ext cx="2040472" cy="2040472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1EB3ED-CC54-DE0B-B789-7D5E820AA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886" y="917250"/>
            <a:ext cx="4229417" cy="1325563"/>
          </a:xfrm>
          <a:prstGeom prst="rect">
            <a:avLst/>
          </a:prstGeom>
        </p:spPr>
        <p:txBody>
          <a:bodyPr anchor="ctr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0D3E8D3-A447-A056-950F-7A34FBE71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88DE09BF-3A5A-5C79-5570-9FCC16D605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81459" y="2184731"/>
            <a:ext cx="4243388" cy="14605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150000"/>
              </a:lnSpc>
              <a:defRPr sz="18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D518A5F1-6FE3-E912-93D8-2D657AB66B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6787" y="4148956"/>
            <a:ext cx="2039938" cy="87739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[NUMBER]</a:t>
            </a:r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C2A16AF1-A50A-5F03-C4E4-877A15933A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0886" y="5026626"/>
            <a:ext cx="2039938" cy="663381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6" name="Graphic 4">
            <a:extLst>
              <a:ext uri="{FF2B5EF4-FFF2-40B4-BE49-F238E27FC236}">
                <a16:creationId xmlns:a16="http://schemas.microsoft.com/office/drawing/2014/main" id="{5BAA2844-255B-17E9-B411-0C9DC459043B}"/>
              </a:ext>
            </a:extLst>
          </p:cNvPr>
          <p:cNvSpPr/>
          <p:nvPr/>
        </p:nvSpPr>
        <p:spPr>
          <a:xfrm rot="5400000">
            <a:off x="6994187" y="-901687"/>
            <a:ext cx="2713117" cy="6530981"/>
          </a:xfrm>
          <a:custGeom>
            <a:avLst/>
            <a:gdLst>
              <a:gd name="connsiteX0" fmla="*/ 471965 w 3230423"/>
              <a:gd name="connsiteY0" fmla="*/ 0 h 7776233"/>
              <a:gd name="connsiteX1" fmla="*/ 2758459 w 3230423"/>
              <a:gd name="connsiteY1" fmla="*/ 0 h 7776233"/>
              <a:gd name="connsiteX2" fmla="*/ 3230424 w 3230423"/>
              <a:gd name="connsiteY2" fmla="*/ 472096 h 7776233"/>
              <a:gd name="connsiteX3" fmla="*/ 3230424 w 3230423"/>
              <a:gd name="connsiteY3" fmla="*/ 7304138 h 7776233"/>
              <a:gd name="connsiteX4" fmla="*/ 2758459 w 3230423"/>
              <a:gd name="connsiteY4" fmla="*/ 7776234 h 7776233"/>
              <a:gd name="connsiteX5" fmla="*/ 0 w 3230423"/>
              <a:gd name="connsiteY5" fmla="*/ 7776234 h 7776233"/>
              <a:gd name="connsiteX6" fmla="*/ 0 w 3230423"/>
              <a:gd name="connsiteY6" fmla="*/ 472096 h 7776233"/>
              <a:gd name="connsiteX7" fmla="*/ 471965 w 3230423"/>
              <a:gd name="connsiteY7" fmla="*/ 0 h 7776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30423" h="7776233">
                <a:moveTo>
                  <a:pt x="471965" y="0"/>
                </a:moveTo>
                <a:lnTo>
                  <a:pt x="2758459" y="0"/>
                </a:lnTo>
                <a:cubicBezTo>
                  <a:pt x="3018961" y="0"/>
                  <a:pt x="3230424" y="211522"/>
                  <a:pt x="3230424" y="472096"/>
                </a:cubicBezTo>
                <a:lnTo>
                  <a:pt x="3230424" y="7304138"/>
                </a:lnTo>
                <a:cubicBezTo>
                  <a:pt x="3230424" y="7564712"/>
                  <a:pt x="3018961" y="7776234"/>
                  <a:pt x="2758459" y="7776234"/>
                </a:cubicBezTo>
                <a:lnTo>
                  <a:pt x="0" y="7776234"/>
                </a:lnTo>
                <a:lnTo>
                  <a:pt x="0" y="472096"/>
                </a:lnTo>
                <a:cubicBezTo>
                  <a:pt x="0" y="211522"/>
                  <a:pt x="211463" y="0"/>
                  <a:pt x="471965" y="0"/>
                </a:cubicBezTo>
                <a:close/>
              </a:path>
            </a:pathLst>
          </a:custGeom>
          <a:gradFill>
            <a:gsLst>
              <a:gs pos="32000">
                <a:srgbClr val="C90A32"/>
              </a:gs>
              <a:gs pos="66000">
                <a:srgbClr val="A11661"/>
              </a:gs>
              <a:gs pos="0">
                <a:srgbClr val="D03706"/>
              </a:gs>
              <a:gs pos="100000">
                <a:srgbClr val="5125A1"/>
              </a:gs>
            </a:gsLst>
            <a:lin ang="15000000" scaled="0"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Graphic 24">
            <a:extLst>
              <a:ext uri="{FF2B5EF4-FFF2-40B4-BE49-F238E27FC236}">
                <a16:creationId xmlns:a16="http://schemas.microsoft.com/office/drawing/2014/main" id="{4C10A42C-319D-62E6-C5B8-ECC32A4A1478}"/>
              </a:ext>
            </a:extLst>
          </p:cNvPr>
          <p:cNvSpPr/>
          <p:nvPr userDrawn="1"/>
        </p:nvSpPr>
        <p:spPr>
          <a:xfrm rot="5400000">
            <a:off x="9570397" y="3851349"/>
            <a:ext cx="2040472" cy="2040472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Text Placeholder 35">
            <a:extLst>
              <a:ext uri="{FF2B5EF4-FFF2-40B4-BE49-F238E27FC236}">
                <a16:creationId xmlns:a16="http://schemas.microsoft.com/office/drawing/2014/main" id="{D172B169-8347-FB61-9FFC-F84B079038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76298" y="4142333"/>
            <a:ext cx="2039938" cy="87739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[NUMBER]</a:t>
            </a:r>
          </a:p>
        </p:txBody>
      </p:sp>
      <p:sp>
        <p:nvSpPr>
          <p:cNvPr id="9" name="Text Placeholder 35">
            <a:extLst>
              <a:ext uri="{FF2B5EF4-FFF2-40B4-BE49-F238E27FC236}">
                <a16:creationId xmlns:a16="http://schemas.microsoft.com/office/drawing/2014/main" id="{9F08FCF4-772B-7F02-26C1-1953AE05F4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70397" y="5020003"/>
            <a:ext cx="2039938" cy="663381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1" name="Graphic 24">
            <a:extLst>
              <a:ext uri="{FF2B5EF4-FFF2-40B4-BE49-F238E27FC236}">
                <a16:creationId xmlns:a16="http://schemas.microsoft.com/office/drawing/2014/main" id="{5DEA671D-5AC6-BCBD-80FE-286293933173}"/>
              </a:ext>
            </a:extLst>
          </p:cNvPr>
          <p:cNvSpPr/>
          <p:nvPr userDrawn="1"/>
        </p:nvSpPr>
        <p:spPr>
          <a:xfrm rot="10800000">
            <a:off x="5187294" y="3851349"/>
            <a:ext cx="2040472" cy="2040472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CED51AE6-C392-4C94-F6F5-4B7F0C958F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87226" y="4113322"/>
            <a:ext cx="2039938" cy="87739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[NUMBER]</a:t>
            </a:r>
          </a:p>
        </p:txBody>
      </p:sp>
      <p:sp>
        <p:nvSpPr>
          <p:cNvPr id="13" name="Text Placeholder 35">
            <a:extLst>
              <a:ext uri="{FF2B5EF4-FFF2-40B4-BE49-F238E27FC236}">
                <a16:creationId xmlns:a16="http://schemas.microsoft.com/office/drawing/2014/main" id="{02C7C67B-8147-9E50-F953-ED965FB26BB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81325" y="4990992"/>
            <a:ext cx="2039938" cy="663381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4" name="Graphic 24">
            <a:extLst>
              <a:ext uri="{FF2B5EF4-FFF2-40B4-BE49-F238E27FC236}">
                <a16:creationId xmlns:a16="http://schemas.microsoft.com/office/drawing/2014/main" id="{E8E85458-CFD3-AF2E-F49F-7CB4A363250E}"/>
              </a:ext>
            </a:extLst>
          </p:cNvPr>
          <p:cNvSpPr/>
          <p:nvPr userDrawn="1"/>
        </p:nvSpPr>
        <p:spPr>
          <a:xfrm rot="10800000">
            <a:off x="7381830" y="3851349"/>
            <a:ext cx="2040472" cy="2040472"/>
          </a:xfrm>
          <a:custGeom>
            <a:avLst/>
            <a:gdLst>
              <a:gd name="connsiteX0" fmla="*/ 0 w 4762500"/>
              <a:gd name="connsiteY0" fmla="*/ 0 h 4762500"/>
              <a:gd name="connsiteX1" fmla="*/ 4038791 w 4762500"/>
              <a:gd name="connsiteY1" fmla="*/ 0 h 4762500"/>
              <a:gd name="connsiteX2" fmla="*/ 4762500 w 4762500"/>
              <a:gd name="connsiteY2" fmla="*/ 723710 h 4762500"/>
              <a:gd name="connsiteX3" fmla="*/ 4762500 w 4762500"/>
              <a:gd name="connsiteY3" fmla="*/ 4038791 h 4762500"/>
              <a:gd name="connsiteX4" fmla="*/ 4038791 w 4762500"/>
              <a:gd name="connsiteY4" fmla="*/ 4762500 h 4762500"/>
              <a:gd name="connsiteX5" fmla="*/ 723710 w 4762500"/>
              <a:gd name="connsiteY5" fmla="*/ 4762500 h 4762500"/>
              <a:gd name="connsiteX6" fmla="*/ 0 w 4762500"/>
              <a:gd name="connsiteY6" fmla="*/ 4038791 h 4762500"/>
              <a:gd name="connsiteX7" fmla="*/ 0 w 4762500"/>
              <a:gd name="connsiteY7" fmla="*/ 0 h 4762500"/>
              <a:gd name="connsiteX8" fmla="*/ 0 w 4762500"/>
              <a:gd name="connsiteY8" fmla="*/ 0 h 476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62500" h="4762500">
                <a:moveTo>
                  <a:pt x="0" y="0"/>
                </a:moveTo>
                <a:lnTo>
                  <a:pt x="4038791" y="0"/>
                </a:lnTo>
                <a:cubicBezTo>
                  <a:pt x="4438174" y="0"/>
                  <a:pt x="4762500" y="324326"/>
                  <a:pt x="4762500" y="723710"/>
                </a:cubicBezTo>
                <a:lnTo>
                  <a:pt x="4762500" y="4038791"/>
                </a:lnTo>
                <a:cubicBezTo>
                  <a:pt x="4762500" y="4438174"/>
                  <a:pt x="4438174" y="4762500"/>
                  <a:pt x="4038791" y="4762500"/>
                </a:cubicBezTo>
                <a:lnTo>
                  <a:pt x="723710" y="4762500"/>
                </a:lnTo>
                <a:cubicBezTo>
                  <a:pt x="324326" y="4762500"/>
                  <a:pt x="0" y="4438174"/>
                  <a:pt x="0" y="4038791"/>
                </a:cubicBez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Text Placeholder 35">
            <a:extLst>
              <a:ext uri="{FF2B5EF4-FFF2-40B4-BE49-F238E27FC236}">
                <a16:creationId xmlns:a16="http://schemas.microsoft.com/office/drawing/2014/main" id="{31F41207-19FA-8F4B-34C8-7EA44B5A65A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81762" y="4113322"/>
            <a:ext cx="2039938" cy="877395"/>
          </a:xfrm>
          <a:prstGeom prst="rect">
            <a:avLst/>
          </a:prstGeo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[NUMBER]</a:t>
            </a:r>
          </a:p>
        </p:txBody>
      </p:sp>
      <p:sp>
        <p:nvSpPr>
          <p:cNvPr id="16" name="Text Placeholder 35">
            <a:extLst>
              <a:ext uri="{FF2B5EF4-FFF2-40B4-BE49-F238E27FC236}">
                <a16:creationId xmlns:a16="http://schemas.microsoft.com/office/drawing/2014/main" id="{032C162E-D4AA-69A5-E041-AF8B4CD8191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75861" y="4990992"/>
            <a:ext cx="2039938" cy="663381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C010658D-D3B6-9DF4-D36B-64A9972BEA2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983823" y="3851349"/>
            <a:ext cx="2034172" cy="2039864"/>
          </a:xfrm>
          <a:custGeom>
            <a:avLst/>
            <a:gdLst>
              <a:gd name="connsiteX0" fmla="*/ 310070 w 2034172"/>
              <a:gd name="connsiteY0" fmla="*/ 0 h 2039864"/>
              <a:gd name="connsiteX1" fmla="*/ 1730402 w 2034172"/>
              <a:gd name="connsiteY1" fmla="*/ 0 h 2039864"/>
              <a:gd name="connsiteX2" fmla="*/ 2034167 w 2034172"/>
              <a:gd name="connsiteY2" fmla="*/ 247618 h 2039864"/>
              <a:gd name="connsiteX3" fmla="*/ 2034172 w 2034172"/>
              <a:gd name="connsiteY3" fmla="*/ 247668 h 2039864"/>
              <a:gd name="connsiteX4" fmla="*/ 2034172 w 2034172"/>
              <a:gd name="connsiteY4" fmla="*/ 2039864 h 2039864"/>
              <a:gd name="connsiteX5" fmla="*/ 304048 w 2034172"/>
              <a:gd name="connsiteY5" fmla="*/ 2039864 h 2039864"/>
              <a:gd name="connsiteX6" fmla="*/ 247618 w 2034172"/>
              <a:gd name="connsiteY6" fmla="*/ 2034167 h 2039864"/>
              <a:gd name="connsiteX7" fmla="*/ 0 w 2034172"/>
              <a:gd name="connsiteY7" fmla="*/ 1730402 h 2039864"/>
              <a:gd name="connsiteX8" fmla="*/ 0 w 2034172"/>
              <a:gd name="connsiteY8" fmla="*/ 310070 h 2039864"/>
              <a:gd name="connsiteX9" fmla="*/ 310070 w 2034172"/>
              <a:gd name="connsiteY9" fmla="*/ 0 h 2039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34172" h="2039864">
                <a:moveTo>
                  <a:pt x="310070" y="0"/>
                </a:moveTo>
                <a:lnTo>
                  <a:pt x="1730402" y="0"/>
                </a:lnTo>
                <a:cubicBezTo>
                  <a:pt x="1880127" y="0"/>
                  <a:pt x="2005231" y="106388"/>
                  <a:pt x="2034167" y="247618"/>
                </a:cubicBezTo>
                <a:lnTo>
                  <a:pt x="2034172" y="247668"/>
                </a:lnTo>
                <a:lnTo>
                  <a:pt x="2034172" y="2039864"/>
                </a:lnTo>
                <a:lnTo>
                  <a:pt x="304048" y="2039864"/>
                </a:lnTo>
                <a:lnTo>
                  <a:pt x="247618" y="2034167"/>
                </a:lnTo>
                <a:cubicBezTo>
                  <a:pt x="106388" y="2005231"/>
                  <a:pt x="0" y="1880127"/>
                  <a:pt x="0" y="1730402"/>
                </a:cubicBezTo>
                <a:lnTo>
                  <a:pt x="0" y="310070"/>
                </a:lnTo>
                <a:cubicBezTo>
                  <a:pt x="0" y="138956"/>
                  <a:pt x="138956" y="0"/>
                  <a:pt x="31007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7836AC-120E-0FCE-84BD-650C4B48930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247976" y="1392105"/>
            <a:ext cx="6205537" cy="19558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solidFill>
                  <a:schemeClr val="bg1"/>
                </a:solidFill>
              </a:defRPr>
            </a:lvl1pPr>
            <a:lvl2pPr marL="9525" indent="0" algn="ctr">
              <a:buNone/>
              <a:tabLst/>
              <a:defRPr sz="16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[NUMBER]</a:t>
            </a:r>
          </a:p>
          <a:p>
            <a:pPr lvl="1"/>
            <a:r>
              <a:rPr lang="en-US" dirty="0"/>
              <a:t>Subtitle for number</a:t>
            </a:r>
          </a:p>
        </p:txBody>
      </p:sp>
    </p:spTree>
    <p:extLst>
      <p:ext uri="{BB962C8B-B14F-4D97-AF65-F5344CB8AC3E}">
        <p14:creationId xmlns:p14="http://schemas.microsoft.com/office/powerpoint/2010/main" val="12726083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s + Title, Subtitle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BCE95D-B7AB-5964-D766-CD82203F63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958330-7358-943D-C7DE-93A73E7CFE05}"/>
              </a:ext>
            </a:extLst>
          </p:cNvPr>
          <p:cNvSpPr txBox="1"/>
          <p:nvPr userDrawn="1"/>
        </p:nvSpPr>
        <p:spPr>
          <a:xfrm>
            <a:off x="11512471" y="5383755"/>
            <a:ext cx="65" cy="1458413"/>
          </a:xfrm>
          <a:prstGeom prst="rect">
            <a:avLst/>
          </a:prstGeom>
          <a:noFill/>
        </p:spPr>
        <p:txBody>
          <a:bodyPr wrap="none" lIns="0" rIns="0" rtlCol="0" anchor="ctr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8F8255C-CB05-071C-0C07-FA8A6E5E15E6}"/>
              </a:ext>
            </a:extLst>
          </p:cNvPr>
          <p:cNvSpPr/>
          <p:nvPr/>
        </p:nvSpPr>
        <p:spPr>
          <a:xfrm>
            <a:off x="843142" y="5015438"/>
            <a:ext cx="750519" cy="750519"/>
          </a:xfrm>
          <a:prstGeom prst="ellipse">
            <a:avLst/>
          </a:prstGeom>
          <a:gradFill>
            <a:gsLst>
              <a:gs pos="32000">
                <a:srgbClr val="C90A32"/>
              </a:gs>
              <a:gs pos="66000">
                <a:srgbClr val="A11661"/>
              </a:gs>
              <a:gs pos="0">
                <a:srgbClr val="D03706"/>
              </a:gs>
              <a:gs pos="100000">
                <a:srgbClr val="5125A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343B9CF-FA74-3775-7C5A-C98A79026BE7}"/>
              </a:ext>
            </a:extLst>
          </p:cNvPr>
          <p:cNvSpPr/>
          <p:nvPr userDrawn="1"/>
        </p:nvSpPr>
        <p:spPr>
          <a:xfrm>
            <a:off x="843142" y="2106834"/>
            <a:ext cx="750519" cy="750519"/>
          </a:xfrm>
          <a:prstGeom prst="ellipse">
            <a:avLst/>
          </a:prstGeom>
          <a:gradFill>
            <a:gsLst>
              <a:gs pos="32000">
                <a:srgbClr val="C90A32"/>
              </a:gs>
              <a:gs pos="66000">
                <a:srgbClr val="A11661"/>
              </a:gs>
              <a:gs pos="0">
                <a:srgbClr val="D03706"/>
              </a:gs>
              <a:gs pos="100000">
                <a:srgbClr val="5125A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1A22FC7-02DA-D2E5-68F5-D8C8E54D959E}"/>
              </a:ext>
            </a:extLst>
          </p:cNvPr>
          <p:cNvSpPr/>
          <p:nvPr/>
        </p:nvSpPr>
        <p:spPr>
          <a:xfrm>
            <a:off x="843142" y="3465363"/>
            <a:ext cx="750519" cy="750519"/>
          </a:xfrm>
          <a:prstGeom prst="ellipse">
            <a:avLst/>
          </a:prstGeom>
          <a:gradFill>
            <a:gsLst>
              <a:gs pos="32000">
                <a:srgbClr val="C90A32"/>
              </a:gs>
              <a:gs pos="66000">
                <a:srgbClr val="A11661"/>
              </a:gs>
              <a:gs pos="0">
                <a:srgbClr val="D03706"/>
              </a:gs>
              <a:gs pos="100000">
                <a:srgbClr val="5125A1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825BDA4D-A73B-06EA-6D8C-066B9318C7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17699" y="1914488"/>
            <a:ext cx="5503201" cy="113521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501F81CA-8B89-AF8C-2B81-EFBEB5778A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08175" y="3182250"/>
            <a:ext cx="5508626" cy="131674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FE14D968-1DCD-04EA-49F8-5EEDB03158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98649" y="4654548"/>
            <a:ext cx="5514051" cy="14584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000"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27" name="Title Placeholder 1">
            <a:extLst>
              <a:ext uri="{FF2B5EF4-FFF2-40B4-BE49-F238E27FC236}">
                <a16:creationId xmlns:a16="http://schemas.microsoft.com/office/drawing/2014/main" id="{3A5761F6-06A4-F1F3-156C-75E546D7C2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584200"/>
            <a:ext cx="10160000" cy="643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AA933956-1FAD-E8FB-490C-2134FB0F5B7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1200" y="1227221"/>
            <a:ext cx="6705600" cy="431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733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609585" indent="0">
              <a:buFontTx/>
              <a:buNone/>
              <a:defRPr sz="1400">
                <a:latin typeface="Mission Gothic Regular" pitchFamily="50" charset="0"/>
              </a:defRPr>
            </a:lvl2pPr>
            <a:lvl3pPr marL="1219170" indent="0">
              <a:buFontTx/>
              <a:buNone/>
              <a:defRPr sz="1400">
                <a:latin typeface="Mission Gothic Regular" pitchFamily="50" charset="0"/>
              </a:defRPr>
            </a:lvl3pPr>
            <a:lvl4pPr marL="1828754" indent="0">
              <a:buFontTx/>
              <a:buNone/>
              <a:defRPr sz="1400">
                <a:latin typeface="Mission Gothic Regular" pitchFamily="50" charset="0"/>
              </a:defRPr>
            </a:lvl4pPr>
            <a:lvl5pPr marL="2438339" indent="0">
              <a:buFontTx/>
              <a:buNone/>
              <a:defRPr sz="1400">
                <a:latin typeface="Mission Gothic Regular" pitchFamily="50" charset="0"/>
              </a:defRPr>
            </a:lvl5pPr>
          </a:lstStyle>
          <a:p>
            <a:pPr lvl="0"/>
            <a:endParaRPr lang="en-JM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F0573186-E37B-C0EA-8F0A-F96A6E871FA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76485" y="2240793"/>
            <a:ext cx="484187" cy="4826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6" name="Picture Placeholder 34">
            <a:extLst>
              <a:ext uri="{FF2B5EF4-FFF2-40B4-BE49-F238E27FC236}">
                <a16:creationId xmlns:a16="http://schemas.microsoft.com/office/drawing/2014/main" id="{F75EEF72-4959-FAFB-12C7-E67221458AC1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76485" y="3607027"/>
            <a:ext cx="484187" cy="4826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7" name="Picture Placeholder 34">
            <a:extLst>
              <a:ext uri="{FF2B5EF4-FFF2-40B4-BE49-F238E27FC236}">
                <a16:creationId xmlns:a16="http://schemas.microsoft.com/office/drawing/2014/main" id="{FBF49CD4-A51D-3C57-954F-C35C12B3800C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982070" y="5149397"/>
            <a:ext cx="484187" cy="4826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1200" b="1"/>
            </a:lvl1pPr>
          </a:lstStyle>
          <a:p>
            <a:r>
              <a:rPr lang="en-US"/>
              <a:t>icon</a:t>
            </a:r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9D7AC07B-1523-5FAF-61DE-C448E8134430}"/>
              </a:ext>
            </a:extLst>
          </p:cNvPr>
          <p:cNvSpPr/>
          <p:nvPr userDrawn="1"/>
        </p:nvSpPr>
        <p:spPr>
          <a:xfrm>
            <a:off x="10996975" y="1584297"/>
            <a:ext cx="1195025" cy="750519"/>
          </a:xfrm>
          <a:custGeom>
            <a:avLst/>
            <a:gdLst>
              <a:gd name="connsiteX0" fmla="*/ 363851 w 3476017"/>
              <a:gd name="connsiteY0" fmla="*/ 0 h 2183064"/>
              <a:gd name="connsiteX1" fmla="*/ 3476017 w 3476017"/>
              <a:gd name="connsiteY1" fmla="*/ 0 h 2183064"/>
              <a:gd name="connsiteX2" fmla="*/ 3476017 w 3476017"/>
              <a:gd name="connsiteY2" fmla="*/ 2183064 h 2183064"/>
              <a:gd name="connsiteX3" fmla="*/ 363851 w 3476017"/>
              <a:gd name="connsiteY3" fmla="*/ 2183064 h 2183064"/>
              <a:gd name="connsiteX4" fmla="*/ 0 w 3476017"/>
              <a:gd name="connsiteY4" fmla="*/ 1819213 h 2183064"/>
              <a:gd name="connsiteX5" fmla="*/ 0 w 3476017"/>
              <a:gd name="connsiteY5" fmla="*/ 363851 h 2183064"/>
              <a:gd name="connsiteX6" fmla="*/ 363851 w 3476017"/>
              <a:gd name="connsiteY6" fmla="*/ 0 h 2183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76017" h="2183064">
                <a:moveTo>
                  <a:pt x="363851" y="0"/>
                </a:moveTo>
                <a:lnTo>
                  <a:pt x="3476017" y="0"/>
                </a:lnTo>
                <a:lnTo>
                  <a:pt x="3476017" y="2183064"/>
                </a:lnTo>
                <a:lnTo>
                  <a:pt x="363851" y="2183064"/>
                </a:lnTo>
                <a:cubicBezTo>
                  <a:pt x="162902" y="2183064"/>
                  <a:pt x="0" y="2020162"/>
                  <a:pt x="0" y="1819213"/>
                </a:cubicBezTo>
                <a:lnTo>
                  <a:pt x="0" y="363851"/>
                </a:lnTo>
                <a:cubicBezTo>
                  <a:pt x="0" y="162902"/>
                  <a:pt x="162902" y="0"/>
                  <a:pt x="363851" y="0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5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11BE2C5-83F6-E97A-9915-77DD50369A1D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7820160" y="2503078"/>
            <a:ext cx="4371840" cy="2654300"/>
          </a:xfrm>
          <a:custGeom>
            <a:avLst/>
            <a:gdLst>
              <a:gd name="connsiteX0" fmla="*/ 0 w 4371840"/>
              <a:gd name="connsiteY0" fmla="*/ 0 h 2654300"/>
              <a:gd name="connsiteX1" fmla="*/ 4075680 w 4371840"/>
              <a:gd name="connsiteY1" fmla="*/ 0 h 2654300"/>
              <a:gd name="connsiteX2" fmla="*/ 4134202 w 4371840"/>
              <a:gd name="connsiteY2" fmla="*/ 5900 h 2654300"/>
              <a:gd name="connsiteX3" fmla="*/ 4371840 w 4371840"/>
              <a:gd name="connsiteY3" fmla="*/ 297471 h 2654300"/>
              <a:gd name="connsiteX4" fmla="*/ 4371840 w 4371840"/>
              <a:gd name="connsiteY4" fmla="*/ 2390741 h 2654300"/>
              <a:gd name="connsiteX5" fmla="*/ 4240623 w 4371840"/>
              <a:gd name="connsiteY5" fmla="*/ 2637531 h 2654300"/>
              <a:gd name="connsiteX6" fmla="*/ 4209728 w 4371840"/>
              <a:gd name="connsiteY6" fmla="*/ 2654300 h 2654300"/>
              <a:gd name="connsiteX7" fmla="*/ 155899 w 4371840"/>
              <a:gd name="connsiteY7" fmla="*/ 2654300 h 2654300"/>
              <a:gd name="connsiteX8" fmla="*/ 125003 w 4371840"/>
              <a:gd name="connsiteY8" fmla="*/ 2637531 h 2654300"/>
              <a:gd name="connsiteX9" fmla="*/ 17175 w 4371840"/>
              <a:gd name="connsiteY9" fmla="*/ 2506588 h 2654300"/>
              <a:gd name="connsiteX10" fmla="*/ 0 w 4371840"/>
              <a:gd name="connsiteY10" fmla="*/ 2451261 h 265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71840" h="2654300">
                <a:moveTo>
                  <a:pt x="0" y="0"/>
                </a:moveTo>
                <a:lnTo>
                  <a:pt x="4075680" y="0"/>
                </a:lnTo>
                <a:lnTo>
                  <a:pt x="4134202" y="5900"/>
                </a:lnTo>
                <a:cubicBezTo>
                  <a:pt x="4269822" y="33651"/>
                  <a:pt x="4371840" y="153647"/>
                  <a:pt x="4371840" y="297471"/>
                </a:cubicBezTo>
                <a:lnTo>
                  <a:pt x="4371840" y="2390741"/>
                </a:lnTo>
                <a:cubicBezTo>
                  <a:pt x="4371840" y="2493473"/>
                  <a:pt x="4319790" y="2584047"/>
                  <a:pt x="4240623" y="2637531"/>
                </a:cubicBezTo>
                <a:lnTo>
                  <a:pt x="4209728" y="2654300"/>
                </a:lnTo>
                <a:lnTo>
                  <a:pt x="155899" y="2654300"/>
                </a:lnTo>
                <a:lnTo>
                  <a:pt x="125003" y="2637531"/>
                </a:lnTo>
                <a:cubicBezTo>
                  <a:pt x="77503" y="2605440"/>
                  <a:pt x="39765" y="2559997"/>
                  <a:pt x="17175" y="2506588"/>
                </a:cubicBezTo>
                <a:lnTo>
                  <a:pt x="0" y="2451261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64190132-610D-059D-3C5C-D28F0517885B}"/>
              </a:ext>
            </a:extLst>
          </p:cNvPr>
          <p:cNvSpPr/>
          <p:nvPr userDrawn="1"/>
        </p:nvSpPr>
        <p:spPr>
          <a:xfrm>
            <a:off x="8218025" y="5383755"/>
            <a:ext cx="3364375" cy="878149"/>
          </a:xfrm>
          <a:custGeom>
            <a:avLst/>
            <a:gdLst>
              <a:gd name="connsiteX0" fmla="*/ 0 w 3364375"/>
              <a:gd name="connsiteY0" fmla="*/ 0 h 878149"/>
              <a:gd name="connsiteX1" fmla="*/ 146361 w 3364375"/>
              <a:gd name="connsiteY1" fmla="*/ 0 h 878149"/>
              <a:gd name="connsiteX2" fmla="*/ 219919 w 3364375"/>
              <a:gd name="connsiteY2" fmla="*/ 0 h 878149"/>
              <a:gd name="connsiteX3" fmla="*/ 3218014 w 3364375"/>
              <a:gd name="connsiteY3" fmla="*/ 0 h 878149"/>
              <a:gd name="connsiteX4" fmla="*/ 3364375 w 3364375"/>
              <a:gd name="connsiteY4" fmla="*/ 146361 h 878149"/>
              <a:gd name="connsiteX5" fmla="*/ 3364375 w 3364375"/>
              <a:gd name="connsiteY5" fmla="*/ 731788 h 878149"/>
              <a:gd name="connsiteX6" fmla="*/ 3218014 w 3364375"/>
              <a:gd name="connsiteY6" fmla="*/ 878149 h 878149"/>
              <a:gd name="connsiteX7" fmla="*/ 146361 w 3364375"/>
              <a:gd name="connsiteY7" fmla="*/ 878149 h 878149"/>
              <a:gd name="connsiteX8" fmla="*/ 0 w 3364375"/>
              <a:gd name="connsiteY8" fmla="*/ 731788 h 878149"/>
              <a:gd name="connsiteX9" fmla="*/ 0 w 3364375"/>
              <a:gd name="connsiteY9" fmla="*/ 248242 h 878149"/>
              <a:gd name="connsiteX10" fmla="*/ 0 w 3364375"/>
              <a:gd name="connsiteY10" fmla="*/ 146361 h 878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364375" h="878149">
                <a:moveTo>
                  <a:pt x="0" y="0"/>
                </a:moveTo>
                <a:lnTo>
                  <a:pt x="146361" y="0"/>
                </a:lnTo>
                <a:lnTo>
                  <a:pt x="219919" y="0"/>
                </a:lnTo>
                <a:lnTo>
                  <a:pt x="3218014" y="0"/>
                </a:lnTo>
                <a:cubicBezTo>
                  <a:pt x="3298847" y="0"/>
                  <a:pt x="3364375" y="65528"/>
                  <a:pt x="3364375" y="146361"/>
                </a:cubicBezTo>
                <a:lnTo>
                  <a:pt x="3364375" y="731788"/>
                </a:lnTo>
                <a:cubicBezTo>
                  <a:pt x="3364375" y="812621"/>
                  <a:pt x="3298847" y="878149"/>
                  <a:pt x="3218014" y="878149"/>
                </a:cubicBezTo>
                <a:lnTo>
                  <a:pt x="146361" y="878149"/>
                </a:lnTo>
                <a:cubicBezTo>
                  <a:pt x="65528" y="878149"/>
                  <a:pt x="0" y="812621"/>
                  <a:pt x="0" y="731788"/>
                </a:cubicBezTo>
                <a:lnTo>
                  <a:pt x="0" y="248242"/>
                </a:lnTo>
                <a:lnTo>
                  <a:pt x="0" y="146361"/>
                </a:lnTo>
                <a:close/>
              </a:path>
            </a:pathLst>
          </a:custGeom>
          <a:gradFill>
            <a:gsLst>
              <a:gs pos="34000">
                <a:srgbClr val="C51D2F"/>
              </a:gs>
              <a:gs pos="0">
                <a:schemeClr val="accent2"/>
              </a:gs>
              <a:gs pos="99000">
                <a:schemeClr val="accent4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8081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s -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raphic 4">
            <a:extLst>
              <a:ext uri="{FF2B5EF4-FFF2-40B4-BE49-F238E27FC236}">
                <a16:creationId xmlns:a16="http://schemas.microsoft.com/office/drawing/2014/main" id="{D91D3CC3-4DA6-2A10-6C18-90EC35B867F8}"/>
              </a:ext>
            </a:extLst>
          </p:cNvPr>
          <p:cNvSpPr/>
          <p:nvPr userDrawn="1"/>
        </p:nvSpPr>
        <p:spPr>
          <a:xfrm rot="5400000">
            <a:off x="3845047" y="-1978742"/>
            <a:ext cx="4802915" cy="11561516"/>
          </a:xfrm>
          <a:custGeom>
            <a:avLst/>
            <a:gdLst>
              <a:gd name="connsiteX0" fmla="*/ 471965 w 3230423"/>
              <a:gd name="connsiteY0" fmla="*/ 0 h 7776233"/>
              <a:gd name="connsiteX1" fmla="*/ 2758459 w 3230423"/>
              <a:gd name="connsiteY1" fmla="*/ 0 h 7776233"/>
              <a:gd name="connsiteX2" fmla="*/ 3230424 w 3230423"/>
              <a:gd name="connsiteY2" fmla="*/ 472096 h 7776233"/>
              <a:gd name="connsiteX3" fmla="*/ 3230424 w 3230423"/>
              <a:gd name="connsiteY3" fmla="*/ 7304138 h 7776233"/>
              <a:gd name="connsiteX4" fmla="*/ 2758459 w 3230423"/>
              <a:gd name="connsiteY4" fmla="*/ 7776234 h 7776233"/>
              <a:gd name="connsiteX5" fmla="*/ 0 w 3230423"/>
              <a:gd name="connsiteY5" fmla="*/ 7776234 h 7776233"/>
              <a:gd name="connsiteX6" fmla="*/ 0 w 3230423"/>
              <a:gd name="connsiteY6" fmla="*/ 472096 h 7776233"/>
              <a:gd name="connsiteX7" fmla="*/ 471965 w 3230423"/>
              <a:gd name="connsiteY7" fmla="*/ 0 h 7776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30423" h="7776233">
                <a:moveTo>
                  <a:pt x="471965" y="0"/>
                </a:moveTo>
                <a:lnTo>
                  <a:pt x="2758459" y="0"/>
                </a:lnTo>
                <a:cubicBezTo>
                  <a:pt x="3018961" y="0"/>
                  <a:pt x="3230424" y="211522"/>
                  <a:pt x="3230424" y="472096"/>
                </a:cubicBezTo>
                <a:lnTo>
                  <a:pt x="3230424" y="7304138"/>
                </a:lnTo>
                <a:cubicBezTo>
                  <a:pt x="3230424" y="7564712"/>
                  <a:pt x="3018961" y="7776234"/>
                  <a:pt x="2758459" y="7776234"/>
                </a:cubicBezTo>
                <a:lnTo>
                  <a:pt x="0" y="7776234"/>
                </a:lnTo>
                <a:lnTo>
                  <a:pt x="0" y="472096"/>
                </a:lnTo>
                <a:cubicBezTo>
                  <a:pt x="0" y="211522"/>
                  <a:pt x="211463" y="0"/>
                  <a:pt x="471965" y="0"/>
                </a:cubicBezTo>
                <a:close/>
              </a:path>
            </a:pathLst>
          </a:custGeom>
          <a:gradFill>
            <a:gsLst>
              <a:gs pos="32000">
                <a:srgbClr val="C90A32"/>
              </a:gs>
              <a:gs pos="66000">
                <a:srgbClr val="A11661"/>
              </a:gs>
              <a:gs pos="0">
                <a:srgbClr val="D03706"/>
              </a:gs>
              <a:gs pos="100000">
                <a:srgbClr val="5125A1"/>
              </a:gs>
            </a:gsLst>
            <a:lin ang="15000000" scaled="0"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CD04D1-DFB1-05CE-0276-AB396156E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746" y="482315"/>
            <a:ext cx="10515600" cy="666778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BCE95D-B7AB-5964-D766-CD82203F632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958330-7358-943D-C7DE-93A73E7CFE05}"/>
              </a:ext>
            </a:extLst>
          </p:cNvPr>
          <p:cNvSpPr txBox="1"/>
          <p:nvPr userDrawn="1"/>
        </p:nvSpPr>
        <p:spPr>
          <a:xfrm>
            <a:off x="11512471" y="5383755"/>
            <a:ext cx="65" cy="1458413"/>
          </a:xfrm>
          <a:prstGeom prst="rect">
            <a:avLst/>
          </a:prstGeom>
          <a:noFill/>
        </p:spPr>
        <p:txBody>
          <a:bodyPr wrap="none" lIns="0" rIns="0" rtlCol="0" anchor="ctr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6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8F8255C-CB05-071C-0C07-FA8A6E5E15E6}"/>
              </a:ext>
            </a:extLst>
          </p:cNvPr>
          <p:cNvSpPr/>
          <p:nvPr/>
        </p:nvSpPr>
        <p:spPr>
          <a:xfrm>
            <a:off x="843142" y="4553879"/>
            <a:ext cx="750519" cy="7505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343B9CF-FA74-3775-7C5A-C98A79026BE7}"/>
              </a:ext>
            </a:extLst>
          </p:cNvPr>
          <p:cNvSpPr/>
          <p:nvPr/>
        </p:nvSpPr>
        <p:spPr>
          <a:xfrm>
            <a:off x="843142" y="1830101"/>
            <a:ext cx="750519" cy="7505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1A22FC7-02DA-D2E5-68F5-D8C8E54D959E}"/>
              </a:ext>
            </a:extLst>
          </p:cNvPr>
          <p:cNvSpPr/>
          <p:nvPr/>
        </p:nvSpPr>
        <p:spPr>
          <a:xfrm>
            <a:off x="843142" y="3188630"/>
            <a:ext cx="750519" cy="75051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4" name="Shape 2783">
            <a:extLst>
              <a:ext uri="{FF2B5EF4-FFF2-40B4-BE49-F238E27FC236}">
                <a16:creationId xmlns:a16="http://schemas.microsoft.com/office/drawing/2014/main" id="{5D0D1842-A671-2E63-5DE1-C70BBE268E59}"/>
              </a:ext>
            </a:extLst>
          </p:cNvPr>
          <p:cNvSpPr/>
          <p:nvPr/>
        </p:nvSpPr>
        <p:spPr>
          <a:xfrm>
            <a:off x="1046503" y="3435148"/>
            <a:ext cx="324236" cy="2800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15855"/>
                </a:moveTo>
                <a:lnTo>
                  <a:pt x="1633" y="10800"/>
                </a:lnTo>
                <a:lnTo>
                  <a:pt x="4615" y="9156"/>
                </a:lnTo>
                <a:lnTo>
                  <a:pt x="10589" y="12450"/>
                </a:lnTo>
                <a:lnTo>
                  <a:pt x="10591" y="12446"/>
                </a:lnTo>
                <a:cubicBezTo>
                  <a:pt x="10654" y="12482"/>
                  <a:pt x="10724" y="12505"/>
                  <a:pt x="10800" y="12505"/>
                </a:cubicBezTo>
                <a:cubicBezTo>
                  <a:pt x="10876" y="12505"/>
                  <a:pt x="10946" y="12482"/>
                  <a:pt x="11009" y="12446"/>
                </a:cubicBezTo>
                <a:lnTo>
                  <a:pt x="11011" y="12450"/>
                </a:lnTo>
                <a:lnTo>
                  <a:pt x="16985" y="9156"/>
                </a:lnTo>
                <a:lnTo>
                  <a:pt x="19967" y="10800"/>
                </a:lnTo>
                <a:cubicBezTo>
                  <a:pt x="19967" y="10800"/>
                  <a:pt x="10800" y="15855"/>
                  <a:pt x="10800" y="15855"/>
                </a:cubicBezTo>
                <a:close/>
                <a:moveTo>
                  <a:pt x="19967" y="15347"/>
                </a:moveTo>
                <a:lnTo>
                  <a:pt x="10800" y="20402"/>
                </a:lnTo>
                <a:lnTo>
                  <a:pt x="1633" y="15347"/>
                </a:lnTo>
                <a:lnTo>
                  <a:pt x="4615" y="13703"/>
                </a:lnTo>
                <a:lnTo>
                  <a:pt x="10589" y="16997"/>
                </a:lnTo>
                <a:lnTo>
                  <a:pt x="10591" y="16994"/>
                </a:lnTo>
                <a:cubicBezTo>
                  <a:pt x="10654" y="17029"/>
                  <a:pt x="10724" y="17053"/>
                  <a:pt x="10800" y="17053"/>
                </a:cubicBezTo>
                <a:cubicBezTo>
                  <a:pt x="10876" y="17053"/>
                  <a:pt x="10946" y="17029"/>
                  <a:pt x="11009" y="16994"/>
                </a:cubicBezTo>
                <a:lnTo>
                  <a:pt x="11011" y="16997"/>
                </a:lnTo>
                <a:lnTo>
                  <a:pt x="16985" y="13703"/>
                </a:lnTo>
                <a:cubicBezTo>
                  <a:pt x="16985" y="13703"/>
                  <a:pt x="19967" y="15347"/>
                  <a:pt x="19967" y="15347"/>
                </a:cubicBezTo>
                <a:close/>
                <a:moveTo>
                  <a:pt x="1633" y="6253"/>
                </a:moveTo>
                <a:lnTo>
                  <a:pt x="10800" y="1198"/>
                </a:lnTo>
                <a:lnTo>
                  <a:pt x="19967" y="6253"/>
                </a:lnTo>
                <a:lnTo>
                  <a:pt x="10800" y="11307"/>
                </a:lnTo>
                <a:cubicBezTo>
                  <a:pt x="10800" y="11307"/>
                  <a:pt x="1633" y="6253"/>
                  <a:pt x="1633" y="6253"/>
                </a:cubicBezTo>
                <a:close/>
                <a:moveTo>
                  <a:pt x="21600" y="10800"/>
                </a:moveTo>
                <a:cubicBezTo>
                  <a:pt x="21600" y="10574"/>
                  <a:pt x="21484" y="10383"/>
                  <a:pt x="21319" y="10290"/>
                </a:cubicBezTo>
                <a:lnTo>
                  <a:pt x="21320" y="10287"/>
                </a:lnTo>
                <a:lnTo>
                  <a:pt x="18127" y="8526"/>
                </a:lnTo>
                <a:lnTo>
                  <a:pt x="21320" y="6766"/>
                </a:lnTo>
                <a:lnTo>
                  <a:pt x="21319" y="6762"/>
                </a:lnTo>
                <a:cubicBezTo>
                  <a:pt x="21484" y="6671"/>
                  <a:pt x="21600" y="6479"/>
                  <a:pt x="21600" y="6253"/>
                </a:cubicBezTo>
                <a:cubicBezTo>
                  <a:pt x="21600" y="6027"/>
                  <a:pt x="21484" y="5835"/>
                  <a:pt x="21319" y="5743"/>
                </a:cubicBezTo>
                <a:lnTo>
                  <a:pt x="21320" y="5740"/>
                </a:lnTo>
                <a:lnTo>
                  <a:pt x="11011" y="56"/>
                </a:lnTo>
                <a:lnTo>
                  <a:pt x="11009" y="59"/>
                </a:lnTo>
                <a:cubicBezTo>
                  <a:pt x="10946" y="23"/>
                  <a:pt x="10876" y="0"/>
                  <a:pt x="10800" y="0"/>
                </a:cubicBezTo>
                <a:cubicBezTo>
                  <a:pt x="10724" y="0"/>
                  <a:pt x="10654" y="23"/>
                  <a:pt x="10591" y="59"/>
                </a:cubicBezTo>
                <a:lnTo>
                  <a:pt x="10589" y="56"/>
                </a:lnTo>
                <a:lnTo>
                  <a:pt x="280" y="5740"/>
                </a:lnTo>
                <a:lnTo>
                  <a:pt x="281" y="5743"/>
                </a:lnTo>
                <a:cubicBezTo>
                  <a:pt x="116" y="5835"/>
                  <a:pt x="0" y="6027"/>
                  <a:pt x="0" y="6253"/>
                </a:cubicBezTo>
                <a:cubicBezTo>
                  <a:pt x="0" y="6479"/>
                  <a:pt x="116" y="6671"/>
                  <a:pt x="281" y="6762"/>
                </a:cubicBezTo>
                <a:lnTo>
                  <a:pt x="280" y="6766"/>
                </a:lnTo>
                <a:lnTo>
                  <a:pt x="3473" y="8526"/>
                </a:lnTo>
                <a:lnTo>
                  <a:pt x="280" y="10287"/>
                </a:lnTo>
                <a:lnTo>
                  <a:pt x="281" y="10290"/>
                </a:lnTo>
                <a:cubicBezTo>
                  <a:pt x="116" y="10383"/>
                  <a:pt x="0" y="10574"/>
                  <a:pt x="0" y="10800"/>
                </a:cubicBezTo>
                <a:cubicBezTo>
                  <a:pt x="0" y="11026"/>
                  <a:pt x="116" y="11218"/>
                  <a:pt x="281" y="11310"/>
                </a:cubicBezTo>
                <a:lnTo>
                  <a:pt x="280" y="11313"/>
                </a:lnTo>
                <a:lnTo>
                  <a:pt x="3473" y="13074"/>
                </a:lnTo>
                <a:lnTo>
                  <a:pt x="280" y="14834"/>
                </a:lnTo>
                <a:lnTo>
                  <a:pt x="281" y="14838"/>
                </a:lnTo>
                <a:cubicBezTo>
                  <a:pt x="116" y="14930"/>
                  <a:pt x="0" y="15121"/>
                  <a:pt x="0" y="15347"/>
                </a:cubicBezTo>
                <a:cubicBezTo>
                  <a:pt x="0" y="15574"/>
                  <a:pt x="116" y="15765"/>
                  <a:pt x="281" y="15857"/>
                </a:cubicBezTo>
                <a:lnTo>
                  <a:pt x="280" y="15860"/>
                </a:lnTo>
                <a:lnTo>
                  <a:pt x="10589" y="21544"/>
                </a:lnTo>
                <a:lnTo>
                  <a:pt x="10591" y="21541"/>
                </a:lnTo>
                <a:cubicBezTo>
                  <a:pt x="10654" y="21577"/>
                  <a:pt x="10724" y="21600"/>
                  <a:pt x="10800" y="21600"/>
                </a:cubicBezTo>
                <a:cubicBezTo>
                  <a:pt x="10876" y="21600"/>
                  <a:pt x="10946" y="21577"/>
                  <a:pt x="11009" y="21541"/>
                </a:cubicBezTo>
                <a:lnTo>
                  <a:pt x="11011" y="21544"/>
                </a:lnTo>
                <a:lnTo>
                  <a:pt x="21320" y="15860"/>
                </a:lnTo>
                <a:lnTo>
                  <a:pt x="21319" y="15857"/>
                </a:lnTo>
                <a:cubicBezTo>
                  <a:pt x="21484" y="15765"/>
                  <a:pt x="21600" y="15574"/>
                  <a:pt x="21600" y="15347"/>
                </a:cubicBezTo>
                <a:cubicBezTo>
                  <a:pt x="21600" y="15121"/>
                  <a:pt x="21484" y="14930"/>
                  <a:pt x="21319" y="14838"/>
                </a:cubicBezTo>
                <a:lnTo>
                  <a:pt x="21320" y="14834"/>
                </a:lnTo>
                <a:lnTo>
                  <a:pt x="18127" y="13074"/>
                </a:lnTo>
                <a:lnTo>
                  <a:pt x="21320" y="11313"/>
                </a:lnTo>
                <a:lnTo>
                  <a:pt x="21319" y="11310"/>
                </a:lnTo>
                <a:cubicBezTo>
                  <a:pt x="21484" y="11218"/>
                  <a:pt x="21600" y="11026"/>
                  <a:pt x="21600" y="10800"/>
                </a:cubicBezTo>
              </a:path>
            </a:pathLst>
          </a:custGeom>
          <a:solidFill>
            <a:srgbClr val="C00000"/>
          </a:solidFill>
          <a:ln w="3175">
            <a:noFill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15" name="Shape 2787">
            <a:extLst>
              <a:ext uri="{FF2B5EF4-FFF2-40B4-BE49-F238E27FC236}">
                <a16:creationId xmlns:a16="http://schemas.microsoft.com/office/drawing/2014/main" id="{A78CDFA6-A44F-1960-440E-07EEDACB5D9F}"/>
              </a:ext>
            </a:extLst>
          </p:cNvPr>
          <p:cNvSpPr/>
          <p:nvPr/>
        </p:nvSpPr>
        <p:spPr>
          <a:xfrm>
            <a:off x="1045935" y="4762595"/>
            <a:ext cx="324035" cy="3242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86" h="21600" extrusionOk="0">
                <a:moveTo>
                  <a:pt x="11502" y="10309"/>
                </a:moveTo>
                <a:cubicBezTo>
                  <a:pt x="11767" y="10309"/>
                  <a:pt x="11981" y="10090"/>
                  <a:pt x="11981" y="9818"/>
                </a:cubicBezTo>
                <a:cubicBezTo>
                  <a:pt x="11981" y="9547"/>
                  <a:pt x="11767" y="9327"/>
                  <a:pt x="11502" y="9327"/>
                </a:cubicBezTo>
                <a:cubicBezTo>
                  <a:pt x="11237" y="9327"/>
                  <a:pt x="11022" y="9547"/>
                  <a:pt x="11022" y="9818"/>
                </a:cubicBezTo>
                <a:cubicBezTo>
                  <a:pt x="11022" y="10090"/>
                  <a:pt x="11237" y="10309"/>
                  <a:pt x="11502" y="10309"/>
                </a:cubicBezTo>
                <a:moveTo>
                  <a:pt x="15818" y="4909"/>
                </a:moveTo>
                <a:cubicBezTo>
                  <a:pt x="16083" y="4909"/>
                  <a:pt x="16297" y="5129"/>
                  <a:pt x="16297" y="5400"/>
                </a:cubicBezTo>
                <a:cubicBezTo>
                  <a:pt x="16297" y="5672"/>
                  <a:pt x="16083" y="5891"/>
                  <a:pt x="15818" y="5891"/>
                </a:cubicBezTo>
                <a:cubicBezTo>
                  <a:pt x="15553" y="5891"/>
                  <a:pt x="15338" y="5672"/>
                  <a:pt x="15338" y="5400"/>
                </a:cubicBezTo>
                <a:cubicBezTo>
                  <a:pt x="15338" y="5129"/>
                  <a:pt x="15553" y="4909"/>
                  <a:pt x="15818" y="4909"/>
                </a:cubicBezTo>
                <a:moveTo>
                  <a:pt x="15818" y="6873"/>
                </a:moveTo>
                <a:cubicBezTo>
                  <a:pt x="16612" y="6873"/>
                  <a:pt x="17256" y="6213"/>
                  <a:pt x="17256" y="5400"/>
                </a:cubicBezTo>
                <a:cubicBezTo>
                  <a:pt x="17256" y="4587"/>
                  <a:pt x="16612" y="3928"/>
                  <a:pt x="15818" y="3928"/>
                </a:cubicBezTo>
                <a:cubicBezTo>
                  <a:pt x="15023" y="3928"/>
                  <a:pt x="14379" y="4587"/>
                  <a:pt x="14379" y="5400"/>
                </a:cubicBezTo>
                <a:cubicBezTo>
                  <a:pt x="14379" y="6213"/>
                  <a:pt x="15023" y="6873"/>
                  <a:pt x="15818" y="6873"/>
                </a:cubicBezTo>
                <a:moveTo>
                  <a:pt x="12941" y="11782"/>
                </a:moveTo>
                <a:cubicBezTo>
                  <a:pt x="13206" y="11782"/>
                  <a:pt x="13420" y="11562"/>
                  <a:pt x="13420" y="11291"/>
                </a:cubicBezTo>
                <a:cubicBezTo>
                  <a:pt x="13420" y="11020"/>
                  <a:pt x="13206" y="10800"/>
                  <a:pt x="12941" y="10800"/>
                </a:cubicBezTo>
                <a:cubicBezTo>
                  <a:pt x="12675" y="10800"/>
                  <a:pt x="12461" y="11020"/>
                  <a:pt x="12461" y="11291"/>
                </a:cubicBezTo>
                <a:cubicBezTo>
                  <a:pt x="12461" y="11562"/>
                  <a:pt x="12675" y="11782"/>
                  <a:pt x="12941" y="11782"/>
                </a:cubicBezTo>
                <a:moveTo>
                  <a:pt x="10063" y="7855"/>
                </a:moveTo>
                <a:cubicBezTo>
                  <a:pt x="9798" y="7855"/>
                  <a:pt x="9584" y="8074"/>
                  <a:pt x="9584" y="8346"/>
                </a:cubicBezTo>
                <a:cubicBezTo>
                  <a:pt x="9584" y="8617"/>
                  <a:pt x="9798" y="8836"/>
                  <a:pt x="10063" y="8836"/>
                </a:cubicBezTo>
                <a:cubicBezTo>
                  <a:pt x="10328" y="8836"/>
                  <a:pt x="10543" y="8617"/>
                  <a:pt x="10543" y="8346"/>
                </a:cubicBezTo>
                <a:cubicBezTo>
                  <a:pt x="10543" y="8074"/>
                  <a:pt x="10328" y="7855"/>
                  <a:pt x="10063" y="7855"/>
                </a:cubicBezTo>
                <a:moveTo>
                  <a:pt x="1718" y="19842"/>
                </a:moveTo>
                <a:lnTo>
                  <a:pt x="3451" y="15392"/>
                </a:lnTo>
                <a:cubicBezTo>
                  <a:pt x="3684" y="15834"/>
                  <a:pt x="3973" y="16253"/>
                  <a:pt x="4312" y="16642"/>
                </a:cubicBezTo>
                <a:cubicBezTo>
                  <a:pt x="4824" y="17230"/>
                  <a:pt x="5418" y="17711"/>
                  <a:pt x="6061" y="18068"/>
                </a:cubicBezTo>
                <a:cubicBezTo>
                  <a:pt x="6061" y="18068"/>
                  <a:pt x="1718" y="19842"/>
                  <a:pt x="1718" y="19842"/>
                </a:cubicBezTo>
                <a:close/>
                <a:moveTo>
                  <a:pt x="3717" y="12060"/>
                </a:moveTo>
                <a:lnTo>
                  <a:pt x="0" y="21600"/>
                </a:lnTo>
                <a:lnTo>
                  <a:pt x="9319" y="17795"/>
                </a:lnTo>
                <a:cubicBezTo>
                  <a:pt x="9153" y="17815"/>
                  <a:pt x="8987" y="17824"/>
                  <a:pt x="8822" y="17824"/>
                </a:cubicBezTo>
                <a:cubicBezTo>
                  <a:pt x="5971" y="17824"/>
                  <a:pt x="3389" y="15002"/>
                  <a:pt x="3717" y="12060"/>
                </a:cubicBezTo>
                <a:moveTo>
                  <a:pt x="16115" y="10657"/>
                </a:moveTo>
                <a:cubicBezTo>
                  <a:pt x="15925" y="10851"/>
                  <a:pt x="15627" y="11171"/>
                  <a:pt x="15280" y="11542"/>
                </a:cubicBezTo>
                <a:cubicBezTo>
                  <a:pt x="14662" y="12204"/>
                  <a:pt x="13712" y="13221"/>
                  <a:pt x="13147" y="13753"/>
                </a:cubicBezTo>
                <a:lnTo>
                  <a:pt x="7665" y="8141"/>
                </a:lnTo>
                <a:cubicBezTo>
                  <a:pt x="8185" y="7563"/>
                  <a:pt x="9179" y="6590"/>
                  <a:pt x="9825" y="5958"/>
                </a:cubicBezTo>
                <a:cubicBezTo>
                  <a:pt x="10188" y="5603"/>
                  <a:pt x="10500" y="5298"/>
                  <a:pt x="10690" y="5103"/>
                </a:cubicBezTo>
                <a:cubicBezTo>
                  <a:pt x="13284" y="2447"/>
                  <a:pt x="18271" y="993"/>
                  <a:pt x="20136" y="982"/>
                </a:cubicBezTo>
                <a:cubicBezTo>
                  <a:pt x="20132" y="2572"/>
                  <a:pt x="18824" y="7884"/>
                  <a:pt x="16115" y="10657"/>
                </a:cubicBezTo>
                <a:moveTo>
                  <a:pt x="12477" y="14563"/>
                </a:moveTo>
                <a:cubicBezTo>
                  <a:pt x="12127" y="15873"/>
                  <a:pt x="11665" y="17072"/>
                  <a:pt x="11154" y="18035"/>
                </a:cubicBezTo>
                <a:cubicBezTo>
                  <a:pt x="10943" y="17454"/>
                  <a:pt x="10642" y="16798"/>
                  <a:pt x="10214" y="16110"/>
                </a:cubicBezTo>
                <a:cubicBezTo>
                  <a:pt x="10035" y="15823"/>
                  <a:pt x="9728" y="15656"/>
                  <a:pt x="9405" y="15656"/>
                </a:cubicBezTo>
                <a:cubicBezTo>
                  <a:pt x="9329" y="15656"/>
                  <a:pt x="9252" y="15665"/>
                  <a:pt x="9176" y="15684"/>
                </a:cubicBezTo>
                <a:cubicBezTo>
                  <a:pt x="8990" y="15731"/>
                  <a:pt x="8799" y="15755"/>
                  <a:pt x="8610" y="15755"/>
                </a:cubicBezTo>
                <a:cubicBezTo>
                  <a:pt x="7905" y="15755"/>
                  <a:pt x="7217" y="15432"/>
                  <a:pt x="6621" y="14822"/>
                </a:cubicBezTo>
                <a:cubicBezTo>
                  <a:pt x="5861" y="14044"/>
                  <a:pt x="5561" y="13114"/>
                  <a:pt x="5779" y="12206"/>
                </a:cubicBezTo>
                <a:cubicBezTo>
                  <a:pt x="5877" y="11797"/>
                  <a:pt x="5709" y="11370"/>
                  <a:pt x="5363" y="11144"/>
                </a:cubicBezTo>
                <a:cubicBezTo>
                  <a:pt x="4690" y="10706"/>
                  <a:pt x="4050" y="10398"/>
                  <a:pt x="3482" y="10183"/>
                </a:cubicBezTo>
                <a:cubicBezTo>
                  <a:pt x="4423" y="9658"/>
                  <a:pt x="5594" y="9186"/>
                  <a:pt x="6874" y="8827"/>
                </a:cubicBezTo>
                <a:cubicBezTo>
                  <a:pt x="6900" y="8820"/>
                  <a:pt x="6921" y="8803"/>
                  <a:pt x="6946" y="8793"/>
                </a:cubicBezTo>
                <a:lnTo>
                  <a:pt x="12510" y="14490"/>
                </a:lnTo>
                <a:cubicBezTo>
                  <a:pt x="12501" y="14515"/>
                  <a:pt x="12484" y="14536"/>
                  <a:pt x="12477" y="14563"/>
                </a:cubicBezTo>
                <a:moveTo>
                  <a:pt x="20922" y="167"/>
                </a:moveTo>
                <a:cubicBezTo>
                  <a:pt x="20813" y="55"/>
                  <a:pt x="20545" y="0"/>
                  <a:pt x="20157" y="0"/>
                </a:cubicBezTo>
                <a:cubicBezTo>
                  <a:pt x="18131" y="0"/>
                  <a:pt x="12842" y="1511"/>
                  <a:pt x="10012" y="4409"/>
                </a:cubicBezTo>
                <a:cubicBezTo>
                  <a:pt x="9345" y="5092"/>
                  <a:pt x="7134" y="7175"/>
                  <a:pt x="6621" y="7880"/>
                </a:cubicBezTo>
                <a:cubicBezTo>
                  <a:pt x="4961" y="8346"/>
                  <a:pt x="2544" y="9277"/>
                  <a:pt x="1196" y="10657"/>
                </a:cubicBezTo>
                <a:cubicBezTo>
                  <a:pt x="1196" y="10657"/>
                  <a:pt x="2841" y="10663"/>
                  <a:pt x="4848" y="11972"/>
                </a:cubicBezTo>
                <a:cubicBezTo>
                  <a:pt x="4556" y="13190"/>
                  <a:pt x="4926" y="14475"/>
                  <a:pt x="5943" y="15516"/>
                </a:cubicBezTo>
                <a:cubicBezTo>
                  <a:pt x="6735" y="16327"/>
                  <a:pt x="7672" y="16737"/>
                  <a:pt x="8610" y="16737"/>
                </a:cubicBezTo>
                <a:cubicBezTo>
                  <a:pt x="8876" y="16737"/>
                  <a:pt x="9142" y="16704"/>
                  <a:pt x="9405" y="16637"/>
                </a:cubicBezTo>
                <a:cubicBezTo>
                  <a:pt x="10683" y="18692"/>
                  <a:pt x="10690" y="20376"/>
                  <a:pt x="10690" y="20376"/>
                </a:cubicBezTo>
                <a:cubicBezTo>
                  <a:pt x="12038" y="18996"/>
                  <a:pt x="12948" y="16521"/>
                  <a:pt x="13402" y="14822"/>
                </a:cubicBezTo>
                <a:cubicBezTo>
                  <a:pt x="14091" y="14297"/>
                  <a:pt x="16126" y="12034"/>
                  <a:pt x="16793" y="11351"/>
                </a:cubicBezTo>
                <a:cubicBezTo>
                  <a:pt x="20164" y="7900"/>
                  <a:pt x="21600" y="861"/>
                  <a:pt x="20922" y="167"/>
                </a:cubicBezTo>
              </a:path>
            </a:pathLst>
          </a:custGeom>
          <a:solidFill>
            <a:srgbClr val="C00000"/>
          </a:solidFill>
          <a:ln w="3175">
            <a:noFill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lIns="19045" tIns="19045" rIns="19045" bIns="19045" anchor="ctr"/>
          <a:lstStyle/>
          <a:p>
            <a:pPr defTabSz="228532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E0CAE241-CCD4-E404-215C-AB69A5EF59D2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30685" y="1923930"/>
            <a:ext cx="584827" cy="580547"/>
          </a:xfrm>
          <a:prstGeom prst="rect">
            <a:avLst/>
          </a:prstGeom>
        </p:spPr>
      </p:pic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F9CE0B30-74C2-751A-1CB5-860CCCD5FC38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1927225" y="1685925"/>
            <a:ext cx="8189913" cy="42473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825BDA4D-A73B-06EA-6D8C-066B9318C7E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17699" y="2152650"/>
            <a:ext cx="9594771" cy="812661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324F2986-1293-C318-6BC1-234184612E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17700" y="3104869"/>
            <a:ext cx="8189913" cy="42473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501F81CA-8B89-AF8C-2B81-EFBEB5778AD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08174" y="3571594"/>
            <a:ext cx="9604229" cy="897417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C169C2F9-FC2B-302E-B88A-7FB457191C5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908175" y="4608569"/>
            <a:ext cx="8189913" cy="42473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FE14D968-1DCD-04EA-49F8-5EEDB03158C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98649" y="5075294"/>
            <a:ext cx="9613687" cy="988622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4269008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A3BB585-01AC-0EEA-D064-2E9241A3209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336999" y="329471"/>
            <a:ext cx="6632298" cy="6065794"/>
          </a:xfrm>
          <a:custGeom>
            <a:avLst/>
            <a:gdLst>
              <a:gd name="connsiteX0" fmla="*/ 3966862 w 6632298"/>
              <a:gd name="connsiteY0" fmla="*/ 2636070 h 6065794"/>
              <a:gd name="connsiteX1" fmla="*/ 6375454 w 6632298"/>
              <a:gd name="connsiteY1" fmla="*/ 2636070 h 6065794"/>
              <a:gd name="connsiteX2" fmla="*/ 6632298 w 6632298"/>
              <a:gd name="connsiteY2" fmla="*/ 2892914 h 6065794"/>
              <a:gd name="connsiteX3" fmla="*/ 6632298 w 6632298"/>
              <a:gd name="connsiteY3" fmla="*/ 5808949 h 6065794"/>
              <a:gd name="connsiteX4" fmla="*/ 6375454 w 6632298"/>
              <a:gd name="connsiteY4" fmla="*/ 6065793 h 6065794"/>
              <a:gd name="connsiteX5" fmla="*/ 4223706 w 6632298"/>
              <a:gd name="connsiteY5" fmla="*/ 6065793 h 6065794"/>
              <a:gd name="connsiteX6" fmla="*/ 3966862 w 6632298"/>
              <a:gd name="connsiteY6" fmla="*/ 5808949 h 6065794"/>
              <a:gd name="connsiteX7" fmla="*/ 3966795 w 6632298"/>
              <a:gd name="connsiteY7" fmla="*/ 962069 h 6065794"/>
              <a:gd name="connsiteX8" fmla="*/ 6052638 w 6632298"/>
              <a:gd name="connsiteY8" fmla="*/ 962069 h 6065794"/>
              <a:gd name="connsiteX9" fmla="*/ 6210425 w 6632298"/>
              <a:gd name="connsiteY9" fmla="*/ 1119856 h 6065794"/>
              <a:gd name="connsiteX10" fmla="*/ 6210425 w 6632298"/>
              <a:gd name="connsiteY10" fmla="*/ 2342488 h 6065794"/>
              <a:gd name="connsiteX11" fmla="*/ 6052638 w 6632298"/>
              <a:gd name="connsiteY11" fmla="*/ 2500275 h 6065794"/>
              <a:gd name="connsiteX12" fmla="*/ 4124582 w 6632298"/>
              <a:gd name="connsiteY12" fmla="*/ 2500275 h 6065794"/>
              <a:gd name="connsiteX13" fmla="*/ 3966795 w 6632298"/>
              <a:gd name="connsiteY13" fmla="*/ 2342488 h 6065794"/>
              <a:gd name="connsiteX14" fmla="*/ 0 w 6632298"/>
              <a:gd name="connsiteY14" fmla="*/ 0 h 6065794"/>
              <a:gd name="connsiteX15" fmla="*/ 3404344 w 6632298"/>
              <a:gd name="connsiteY15" fmla="*/ 0 h 6065794"/>
              <a:gd name="connsiteX16" fmla="*/ 3812863 w 6632298"/>
              <a:gd name="connsiteY16" fmla="*/ 408519 h 6065794"/>
              <a:gd name="connsiteX17" fmla="*/ 3812863 w 6632298"/>
              <a:gd name="connsiteY17" fmla="*/ 5657275 h 6065794"/>
              <a:gd name="connsiteX18" fmla="*/ 3404344 w 6632298"/>
              <a:gd name="connsiteY18" fmla="*/ 6065794 h 6065794"/>
              <a:gd name="connsiteX19" fmla="*/ 408519 w 6632298"/>
              <a:gd name="connsiteY19" fmla="*/ 6065794 h 6065794"/>
              <a:gd name="connsiteX20" fmla="*/ 0 w 6632298"/>
              <a:gd name="connsiteY20" fmla="*/ 5657275 h 6065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632298" h="6065794">
                <a:moveTo>
                  <a:pt x="3966862" y="2636070"/>
                </a:moveTo>
                <a:lnTo>
                  <a:pt x="6375454" y="2636070"/>
                </a:lnTo>
                <a:cubicBezTo>
                  <a:pt x="6517229" y="2636070"/>
                  <a:pt x="6632298" y="2751138"/>
                  <a:pt x="6632298" y="2892914"/>
                </a:cubicBezTo>
                <a:lnTo>
                  <a:pt x="6632298" y="5808949"/>
                </a:lnTo>
                <a:cubicBezTo>
                  <a:pt x="6632298" y="5950725"/>
                  <a:pt x="6517229" y="6065793"/>
                  <a:pt x="6375454" y="6065793"/>
                </a:cubicBezTo>
                <a:lnTo>
                  <a:pt x="4223706" y="6065793"/>
                </a:lnTo>
                <a:cubicBezTo>
                  <a:pt x="4081930" y="6065793"/>
                  <a:pt x="3966862" y="5950725"/>
                  <a:pt x="3966862" y="5808949"/>
                </a:cubicBezTo>
                <a:close/>
                <a:moveTo>
                  <a:pt x="3966795" y="962069"/>
                </a:moveTo>
                <a:lnTo>
                  <a:pt x="6052638" y="962069"/>
                </a:lnTo>
                <a:cubicBezTo>
                  <a:pt x="6139737" y="962069"/>
                  <a:pt x="6210425" y="1032758"/>
                  <a:pt x="6210425" y="1119856"/>
                </a:cubicBezTo>
                <a:lnTo>
                  <a:pt x="6210425" y="2342488"/>
                </a:lnTo>
                <a:cubicBezTo>
                  <a:pt x="6210425" y="2429587"/>
                  <a:pt x="6139737" y="2500275"/>
                  <a:pt x="6052638" y="2500275"/>
                </a:cubicBezTo>
                <a:lnTo>
                  <a:pt x="4124582" y="2500275"/>
                </a:lnTo>
                <a:cubicBezTo>
                  <a:pt x="4037484" y="2500275"/>
                  <a:pt x="3966795" y="2429587"/>
                  <a:pt x="3966795" y="2342488"/>
                </a:cubicBezTo>
                <a:close/>
                <a:moveTo>
                  <a:pt x="0" y="0"/>
                </a:moveTo>
                <a:lnTo>
                  <a:pt x="3404344" y="0"/>
                </a:lnTo>
                <a:cubicBezTo>
                  <a:pt x="3629830" y="0"/>
                  <a:pt x="3812863" y="183033"/>
                  <a:pt x="3812863" y="408519"/>
                </a:cubicBezTo>
                <a:lnTo>
                  <a:pt x="3812863" y="5657275"/>
                </a:lnTo>
                <a:cubicBezTo>
                  <a:pt x="3812863" y="5882761"/>
                  <a:pt x="3629830" y="6065794"/>
                  <a:pt x="3404344" y="6065794"/>
                </a:cubicBezTo>
                <a:lnTo>
                  <a:pt x="408519" y="6065794"/>
                </a:lnTo>
                <a:cubicBezTo>
                  <a:pt x="183033" y="6065794"/>
                  <a:pt x="0" y="5882761"/>
                  <a:pt x="0" y="565727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E3B0D1-0D16-BAEB-2295-DEFBF6661A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215A31D-0E03-A0B9-C4C3-7ED7DFED5135}"/>
              </a:ext>
            </a:extLst>
          </p:cNvPr>
          <p:cNvSpPr/>
          <p:nvPr userDrawn="1"/>
        </p:nvSpPr>
        <p:spPr>
          <a:xfrm>
            <a:off x="5770299" y="1569190"/>
            <a:ext cx="834344" cy="83434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F303F33-1FEE-A4E2-16B5-DD8031D03671}"/>
              </a:ext>
            </a:extLst>
          </p:cNvPr>
          <p:cNvSpPr/>
          <p:nvPr userDrawn="1"/>
        </p:nvSpPr>
        <p:spPr>
          <a:xfrm>
            <a:off x="5767884" y="3963645"/>
            <a:ext cx="834344" cy="83434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6AD10A1-69FA-98DA-237E-6FED0430F613}"/>
              </a:ext>
            </a:extLst>
          </p:cNvPr>
          <p:cNvSpPr/>
          <p:nvPr userDrawn="1"/>
        </p:nvSpPr>
        <p:spPr>
          <a:xfrm>
            <a:off x="5746698" y="2752374"/>
            <a:ext cx="834344" cy="83434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7C01FFB-6E39-6011-1627-07C6366C550C}"/>
              </a:ext>
            </a:extLst>
          </p:cNvPr>
          <p:cNvSpPr/>
          <p:nvPr userDrawn="1"/>
        </p:nvSpPr>
        <p:spPr>
          <a:xfrm>
            <a:off x="5768508" y="5245336"/>
            <a:ext cx="834344" cy="83434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D80ED486-BC2F-B69C-C2DA-A52DAFC84F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96856" y="1546350"/>
            <a:ext cx="5020764" cy="38893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1">
            <a:extLst>
              <a:ext uri="{FF2B5EF4-FFF2-40B4-BE49-F238E27FC236}">
                <a16:creationId xmlns:a16="http://schemas.microsoft.com/office/drawing/2014/main" id="{16276D62-6E92-0F5F-E74D-9479F6A6BB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96855" y="1939714"/>
            <a:ext cx="5020764" cy="51822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 b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1">
            <a:extLst>
              <a:ext uri="{FF2B5EF4-FFF2-40B4-BE49-F238E27FC236}">
                <a16:creationId xmlns:a16="http://schemas.microsoft.com/office/drawing/2014/main" id="{8CCF2E7B-4C21-21DD-ADFC-317D8C7DDF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6855" y="2759502"/>
            <a:ext cx="5020764" cy="38893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1">
            <a:extLst>
              <a:ext uri="{FF2B5EF4-FFF2-40B4-BE49-F238E27FC236}">
                <a16:creationId xmlns:a16="http://schemas.microsoft.com/office/drawing/2014/main" id="{90EDED43-FE91-5158-142F-4F91ED1FAD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696854" y="3152866"/>
            <a:ext cx="5020764" cy="51822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 b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Text Placeholder 31">
            <a:extLst>
              <a:ext uri="{FF2B5EF4-FFF2-40B4-BE49-F238E27FC236}">
                <a16:creationId xmlns:a16="http://schemas.microsoft.com/office/drawing/2014/main" id="{28038F9E-8A93-B8AD-0906-5690B4A5882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96854" y="3976518"/>
            <a:ext cx="5020764" cy="38893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31">
            <a:extLst>
              <a:ext uri="{FF2B5EF4-FFF2-40B4-BE49-F238E27FC236}">
                <a16:creationId xmlns:a16="http://schemas.microsoft.com/office/drawing/2014/main" id="{FA9508BC-9306-FDE0-0469-B78EF725C3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696853" y="4369882"/>
            <a:ext cx="5020764" cy="51822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 b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31">
            <a:extLst>
              <a:ext uri="{FF2B5EF4-FFF2-40B4-BE49-F238E27FC236}">
                <a16:creationId xmlns:a16="http://schemas.microsoft.com/office/drawing/2014/main" id="{5275DF1C-D4C4-0BDB-C018-FB005A55FE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696853" y="5194097"/>
            <a:ext cx="5020764" cy="38893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9" name="Text Placeholder 31">
            <a:extLst>
              <a:ext uri="{FF2B5EF4-FFF2-40B4-BE49-F238E27FC236}">
                <a16:creationId xmlns:a16="http://schemas.microsoft.com/office/drawing/2014/main" id="{CF815F71-D144-7478-4553-05A30B9144F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96852" y="5587461"/>
            <a:ext cx="5020764" cy="518224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 b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itle 39">
            <a:extLst>
              <a:ext uri="{FF2B5EF4-FFF2-40B4-BE49-F238E27FC236}">
                <a16:creationId xmlns:a16="http://schemas.microsoft.com/office/drawing/2014/main" id="{EFAFD7AE-B351-1DF7-906A-A4F02F9A6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7884" y="124533"/>
            <a:ext cx="5949732" cy="1174732"/>
          </a:xfrm>
          <a:prstGeom prst="rect">
            <a:avLst/>
          </a:prstGeom>
        </p:spPr>
        <p:txBody>
          <a:bodyPr anchor="b"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DF334AC7-A0F6-4B90-5273-1515A862044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971310" y="1763238"/>
            <a:ext cx="456424" cy="45642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46" name="Picture Placeholder 41">
            <a:extLst>
              <a:ext uri="{FF2B5EF4-FFF2-40B4-BE49-F238E27FC236}">
                <a16:creationId xmlns:a16="http://schemas.microsoft.com/office/drawing/2014/main" id="{B033A2AD-B7E9-E903-8594-FCDB9385354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948531" y="2938353"/>
            <a:ext cx="456424" cy="4564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icon</a:t>
            </a:r>
          </a:p>
        </p:txBody>
      </p:sp>
      <p:sp>
        <p:nvSpPr>
          <p:cNvPr id="47" name="Picture Placeholder 41">
            <a:extLst>
              <a:ext uri="{FF2B5EF4-FFF2-40B4-BE49-F238E27FC236}">
                <a16:creationId xmlns:a16="http://schemas.microsoft.com/office/drawing/2014/main" id="{C14B9B3C-FA5F-F2AF-630B-CE447955E5D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5975985" y="4155573"/>
            <a:ext cx="456424" cy="4564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icon</a:t>
            </a:r>
          </a:p>
        </p:txBody>
      </p:sp>
      <p:sp>
        <p:nvSpPr>
          <p:cNvPr id="48" name="Picture Placeholder 41">
            <a:extLst>
              <a:ext uri="{FF2B5EF4-FFF2-40B4-BE49-F238E27FC236}">
                <a16:creationId xmlns:a16="http://schemas.microsoft.com/office/drawing/2014/main" id="{209606B8-9DAF-8214-8B38-6808B74ECBC2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5965157" y="5441299"/>
            <a:ext cx="456424" cy="456424"/>
          </a:xfrm>
          <a:prstGeom prst="rect">
            <a:avLst/>
          </a:prstGeom>
        </p:spPr>
        <p:txBody>
          <a:bodyPr/>
          <a:lstStyle/>
          <a:p>
            <a:r>
              <a:rPr lang="en-US"/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5454694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Icons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53">
            <a:extLst>
              <a:ext uri="{FF2B5EF4-FFF2-40B4-BE49-F238E27FC236}">
                <a16:creationId xmlns:a16="http://schemas.microsoft.com/office/drawing/2014/main" id="{86616986-27A2-27D9-2ADB-64E4E98A2761}"/>
              </a:ext>
            </a:extLst>
          </p:cNvPr>
          <p:cNvSpPr/>
          <p:nvPr userDrawn="1"/>
        </p:nvSpPr>
        <p:spPr>
          <a:xfrm>
            <a:off x="711199" y="1770926"/>
            <a:ext cx="10769601" cy="4398379"/>
          </a:xfrm>
          <a:prstGeom prst="roundRect">
            <a:avLst>
              <a:gd name="adj" fmla="val 4879"/>
            </a:avLst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E3B0D1-0D16-BAEB-2295-DEFBF6661A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215A31D-0E03-A0B9-C4C3-7ED7DFED5135}"/>
              </a:ext>
            </a:extLst>
          </p:cNvPr>
          <p:cNvSpPr/>
          <p:nvPr userDrawn="1"/>
        </p:nvSpPr>
        <p:spPr>
          <a:xfrm>
            <a:off x="931119" y="1977450"/>
            <a:ext cx="834344" cy="83434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F303F33-1FEE-A4E2-16B5-DD8031D03671}"/>
              </a:ext>
            </a:extLst>
          </p:cNvPr>
          <p:cNvSpPr/>
          <p:nvPr userDrawn="1"/>
        </p:nvSpPr>
        <p:spPr>
          <a:xfrm>
            <a:off x="5767884" y="3963645"/>
            <a:ext cx="834344" cy="83434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6AD10A1-69FA-98DA-237E-6FED0430F613}"/>
              </a:ext>
            </a:extLst>
          </p:cNvPr>
          <p:cNvSpPr/>
          <p:nvPr userDrawn="1"/>
        </p:nvSpPr>
        <p:spPr>
          <a:xfrm>
            <a:off x="5746696" y="1947482"/>
            <a:ext cx="834344" cy="83434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D80ED486-BC2F-B69C-C2DA-A52DAFC84F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57676" y="1954610"/>
            <a:ext cx="3857393" cy="38893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1">
            <a:extLst>
              <a:ext uri="{FF2B5EF4-FFF2-40B4-BE49-F238E27FC236}">
                <a16:creationId xmlns:a16="http://schemas.microsoft.com/office/drawing/2014/main" id="{16276D62-6E92-0F5F-E74D-9479F6A6BB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57675" y="2347973"/>
            <a:ext cx="3857393" cy="133738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sz="1400" b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1">
            <a:extLst>
              <a:ext uri="{FF2B5EF4-FFF2-40B4-BE49-F238E27FC236}">
                <a16:creationId xmlns:a16="http://schemas.microsoft.com/office/drawing/2014/main" id="{8CCF2E7B-4C21-21DD-ADFC-317D8C7DDF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6853" y="1954610"/>
            <a:ext cx="4582937" cy="38893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31">
            <a:extLst>
              <a:ext uri="{FF2B5EF4-FFF2-40B4-BE49-F238E27FC236}">
                <a16:creationId xmlns:a16="http://schemas.microsoft.com/office/drawing/2014/main" id="{90EDED43-FE91-5158-142F-4F91ED1FAD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696852" y="2347973"/>
            <a:ext cx="4582937" cy="133738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sz="1400" b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Text Placeholder 31">
            <a:extLst>
              <a:ext uri="{FF2B5EF4-FFF2-40B4-BE49-F238E27FC236}">
                <a16:creationId xmlns:a16="http://schemas.microsoft.com/office/drawing/2014/main" id="{28038F9E-8A93-B8AD-0906-5690B4A5882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96854" y="3976518"/>
            <a:ext cx="4582936" cy="38893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Picture Placeholder 41">
            <a:extLst>
              <a:ext uri="{FF2B5EF4-FFF2-40B4-BE49-F238E27FC236}">
                <a16:creationId xmlns:a16="http://schemas.microsoft.com/office/drawing/2014/main" id="{DF334AC7-A0F6-4B90-5273-1515A862044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132130" y="2171498"/>
            <a:ext cx="456424" cy="45642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41" name="Title Placeholder 1">
            <a:extLst>
              <a:ext uri="{FF2B5EF4-FFF2-40B4-BE49-F238E27FC236}">
                <a16:creationId xmlns:a16="http://schemas.microsoft.com/office/drawing/2014/main" id="{766624EE-8DC6-FB02-D89F-648CFA031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584200"/>
            <a:ext cx="10160000" cy="643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43" name="Text Placeholder 17">
            <a:extLst>
              <a:ext uri="{FF2B5EF4-FFF2-40B4-BE49-F238E27FC236}">
                <a16:creationId xmlns:a16="http://schemas.microsoft.com/office/drawing/2014/main" id="{2825A849-7AFD-9E67-925E-59921D9701B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1200" y="1227221"/>
            <a:ext cx="6705600" cy="431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733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609585" indent="0">
              <a:buFontTx/>
              <a:buNone/>
              <a:defRPr sz="1400">
                <a:latin typeface="Mission Gothic Regular" pitchFamily="50" charset="0"/>
              </a:defRPr>
            </a:lvl2pPr>
            <a:lvl3pPr marL="1219170" indent="0">
              <a:buFontTx/>
              <a:buNone/>
              <a:defRPr sz="1400">
                <a:latin typeface="Mission Gothic Regular" pitchFamily="50" charset="0"/>
              </a:defRPr>
            </a:lvl3pPr>
            <a:lvl4pPr marL="1828754" indent="0">
              <a:buFontTx/>
              <a:buNone/>
              <a:defRPr sz="1400">
                <a:latin typeface="Mission Gothic Regular" pitchFamily="50" charset="0"/>
              </a:defRPr>
            </a:lvl4pPr>
            <a:lvl5pPr marL="2438339" indent="0">
              <a:buFontTx/>
              <a:buNone/>
              <a:defRPr sz="140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2D16B83C-4670-A08C-244A-9D6E2D0C331D}"/>
              </a:ext>
            </a:extLst>
          </p:cNvPr>
          <p:cNvSpPr/>
          <p:nvPr userDrawn="1"/>
        </p:nvSpPr>
        <p:spPr>
          <a:xfrm>
            <a:off x="931117" y="4056819"/>
            <a:ext cx="834344" cy="83434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49" name="Text Placeholder 31">
            <a:extLst>
              <a:ext uri="{FF2B5EF4-FFF2-40B4-BE49-F238E27FC236}">
                <a16:creationId xmlns:a16="http://schemas.microsoft.com/office/drawing/2014/main" id="{687AE082-4C4F-ECBC-4EB4-8E43F73F374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857674" y="4033979"/>
            <a:ext cx="3857393" cy="401528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0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31">
            <a:extLst>
              <a:ext uri="{FF2B5EF4-FFF2-40B4-BE49-F238E27FC236}">
                <a16:creationId xmlns:a16="http://schemas.microsoft.com/office/drawing/2014/main" id="{BA5997A4-256B-86DC-EACA-B77CED220407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857673" y="4427342"/>
            <a:ext cx="3857393" cy="150422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sz="1400" b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Picture Placeholder 41">
            <a:extLst>
              <a:ext uri="{FF2B5EF4-FFF2-40B4-BE49-F238E27FC236}">
                <a16:creationId xmlns:a16="http://schemas.microsoft.com/office/drawing/2014/main" id="{3031366D-DAB8-5B64-5155-73E91B2FF54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5935656" y="2139304"/>
            <a:ext cx="456424" cy="45642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5" name="Picture Placeholder 41">
            <a:extLst>
              <a:ext uri="{FF2B5EF4-FFF2-40B4-BE49-F238E27FC236}">
                <a16:creationId xmlns:a16="http://schemas.microsoft.com/office/drawing/2014/main" id="{CC1D5ED5-DECD-4CDD-1A45-0FED65C2161E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1122808" y="4245779"/>
            <a:ext cx="456424" cy="45642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6" name="Picture Placeholder 41">
            <a:extLst>
              <a:ext uri="{FF2B5EF4-FFF2-40B4-BE49-F238E27FC236}">
                <a16:creationId xmlns:a16="http://schemas.microsoft.com/office/drawing/2014/main" id="{D504054C-A8CB-C3A1-50A6-437DDA370272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5961988" y="4152605"/>
            <a:ext cx="456424" cy="45642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8" name="Text Placeholder 31">
            <a:extLst>
              <a:ext uri="{FF2B5EF4-FFF2-40B4-BE49-F238E27FC236}">
                <a16:creationId xmlns:a16="http://schemas.microsoft.com/office/drawing/2014/main" id="{897F510A-07AF-41C0-28E0-82CC69E95367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696852" y="4426327"/>
            <a:ext cx="4582937" cy="1337382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sz="1400" b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06796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s +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2">
            <a:extLst>
              <a:ext uri="{FF2B5EF4-FFF2-40B4-BE49-F238E27FC236}">
                <a16:creationId xmlns:a16="http://schemas.microsoft.com/office/drawing/2014/main" id="{F1468055-D9A0-752D-AA16-07200417CBED}"/>
              </a:ext>
            </a:extLst>
          </p:cNvPr>
          <p:cNvSpPr/>
          <p:nvPr userDrawn="1"/>
        </p:nvSpPr>
        <p:spPr>
          <a:xfrm>
            <a:off x="1239681" y="1599190"/>
            <a:ext cx="10685132" cy="4114141"/>
          </a:xfrm>
          <a:prstGeom prst="roundRect">
            <a:avLst>
              <a:gd name="adj" fmla="val 9742"/>
            </a:avLst>
          </a:prstGeom>
          <a:solidFill>
            <a:schemeClr val="bg1">
              <a:lumMod val="50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99CBF48F-98B7-E48E-AF3A-96224669BFE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344635" y="3299534"/>
            <a:ext cx="2085396" cy="219582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9D6697F-FF91-6785-546B-4578FDE664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E7CB903-0738-94B5-2FD4-8BF78307A5E1}"/>
              </a:ext>
            </a:extLst>
          </p:cNvPr>
          <p:cNvSpPr/>
          <p:nvPr userDrawn="1"/>
        </p:nvSpPr>
        <p:spPr>
          <a:xfrm>
            <a:off x="1330510" y="1877556"/>
            <a:ext cx="834344" cy="83434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9E075E9-718A-ADB3-A305-73DD42896CFC}"/>
              </a:ext>
            </a:extLst>
          </p:cNvPr>
          <p:cNvSpPr/>
          <p:nvPr userDrawn="1"/>
        </p:nvSpPr>
        <p:spPr>
          <a:xfrm>
            <a:off x="3406657" y="1877556"/>
            <a:ext cx="834344" cy="83434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E0294D8-00B5-2F01-C190-0D4E8D38F3DB}"/>
              </a:ext>
            </a:extLst>
          </p:cNvPr>
          <p:cNvSpPr txBox="1">
            <a:spLocks/>
          </p:cNvSpPr>
          <p:nvPr userDrawn="1"/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 algn="l" defTabSz="609570" rtl="0" eaLnBrk="1" latinLnBrk="0" hangingPunct="1">
              <a:spcBef>
                <a:spcPct val="0"/>
              </a:spcBef>
              <a:buNone/>
              <a:defRPr sz="4000" b="1" i="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24" name="Title Placeholder 1">
            <a:extLst>
              <a:ext uri="{FF2B5EF4-FFF2-40B4-BE49-F238E27FC236}">
                <a16:creationId xmlns:a16="http://schemas.microsoft.com/office/drawing/2014/main" id="{192F9772-BCEC-026A-CBAF-37EC1B6E3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584200"/>
            <a:ext cx="10160000" cy="643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2F455975-4AB3-DB54-17CB-F9FD74AC8E4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711200" y="1227221"/>
            <a:ext cx="6705600" cy="431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733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609585" indent="0">
              <a:buFontTx/>
              <a:buNone/>
              <a:defRPr sz="1400">
                <a:latin typeface="Mission Gothic Regular" pitchFamily="50" charset="0"/>
              </a:defRPr>
            </a:lvl2pPr>
            <a:lvl3pPr marL="1219170" indent="0">
              <a:buFontTx/>
              <a:buNone/>
              <a:defRPr sz="1400">
                <a:latin typeface="Mission Gothic Regular" pitchFamily="50" charset="0"/>
              </a:defRPr>
            </a:lvl3pPr>
            <a:lvl4pPr marL="1828754" indent="0">
              <a:buFontTx/>
              <a:buNone/>
              <a:defRPr sz="1400">
                <a:latin typeface="Mission Gothic Regular" pitchFamily="50" charset="0"/>
              </a:defRPr>
            </a:lvl4pPr>
            <a:lvl5pPr marL="2438339" indent="0">
              <a:buFontTx/>
              <a:buNone/>
              <a:defRPr sz="140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E220BACD-ADEB-E588-F4CF-9343E2F155C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11200" y="5954713"/>
            <a:ext cx="10683875" cy="30797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600" i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Picture Placeholder 41">
            <a:extLst>
              <a:ext uri="{FF2B5EF4-FFF2-40B4-BE49-F238E27FC236}">
                <a16:creationId xmlns:a16="http://schemas.microsoft.com/office/drawing/2014/main" id="{B9DC969A-4E0B-3909-1A47-24EBC18DF6E6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1519470" y="2076568"/>
            <a:ext cx="456424" cy="45642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1" name="Text Placeholder 29">
            <a:extLst>
              <a:ext uri="{FF2B5EF4-FFF2-40B4-BE49-F238E27FC236}">
                <a16:creationId xmlns:a16="http://schemas.microsoft.com/office/drawing/2014/main" id="{ABED7C30-2954-002F-5DC4-AEC800BD9C07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30031" y="3293583"/>
            <a:ext cx="2085396" cy="219582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2" name="Picture Placeholder 41">
            <a:extLst>
              <a:ext uri="{FF2B5EF4-FFF2-40B4-BE49-F238E27FC236}">
                <a16:creationId xmlns:a16="http://schemas.microsoft.com/office/drawing/2014/main" id="{AECEE36A-E1A5-C2FA-75EF-D25F1CEE6AD5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3595617" y="2076568"/>
            <a:ext cx="456424" cy="45642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3" name="Text Placeholder 29">
            <a:extLst>
              <a:ext uri="{FF2B5EF4-FFF2-40B4-BE49-F238E27FC236}">
                <a16:creationId xmlns:a16="http://schemas.microsoft.com/office/drawing/2014/main" id="{0CA8FD7A-7343-BECB-DB06-C08471DB46CD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19068" y="3287632"/>
            <a:ext cx="2085396" cy="219582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29">
            <a:extLst>
              <a:ext uri="{FF2B5EF4-FFF2-40B4-BE49-F238E27FC236}">
                <a16:creationId xmlns:a16="http://schemas.microsoft.com/office/drawing/2014/main" id="{F9058899-E61F-53E0-F809-E33F5DA764A3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623696" y="3287631"/>
            <a:ext cx="2085396" cy="219582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9">
            <a:extLst>
              <a:ext uri="{FF2B5EF4-FFF2-40B4-BE49-F238E27FC236}">
                <a16:creationId xmlns:a16="http://schemas.microsoft.com/office/drawing/2014/main" id="{0F58451E-2153-A4EA-A4B1-10E9F4FDBF11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9731965" y="3287630"/>
            <a:ext cx="2085396" cy="219582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12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DD11C0D6-9BA5-0171-19A9-643EF7871827}"/>
              </a:ext>
            </a:extLst>
          </p:cNvPr>
          <p:cNvSpPr/>
          <p:nvPr userDrawn="1"/>
        </p:nvSpPr>
        <p:spPr>
          <a:xfrm>
            <a:off x="5553227" y="1865654"/>
            <a:ext cx="834344" cy="83434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37" name="Picture Placeholder 41">
            <a:extLst>
              <a:ext uri="{FF2B5EF4-FFF2-40B4-BE49-F238E27FC236}">
                <a16:creationId xmlns:a16="http://schemas.microsoft.com/office/drawing/2014/main" id="{0C9C0A9D-F7B2-4856-6444-CB8C938A6A7E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5742187" y="2064666"/>
            <a:ext cx="456424" cy="45642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0E2A305-D406-63C4-A183-B13339FA6180}"/>
              </a:ext>
            </a:extLst>
          </p:cNvPr>
          <p:cNvSpPr/>
          <p:nvPr userDrawn="1"/>
        </p:nvSpPr>
        <p:spPr>
          <a:xfrm>
            <a:off x="7629374" y="1877556"/>
            <a:ext cx="834344" cy="83434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39" name="Picture Placeholder 41">
            <a:extLst>
              <a:ext uri="{FF2B5EF4-FFF2-40B4-BE49-F238E27FC236}">
                <a16:creationId xmlns:a16="http://schemas.microsoft.com/office/drawing/2014/main" id="{57221FF7-A2B6-C821-192E-429AD5BF1A9F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7818334" y="2076568"/>
            <a:ext cx="456424" cy="45642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2A2419DB-F7AF-03D3-4047-0E3E00B35EDA}"/>
              </a:ext>
            </a:extLst>
          </p:cNvPr>
          <p:cNvSpPr/>
          <p:nvPr userDrawn="1"/>
        </p:nvSpPr>
        <p:spPr>
          <a:xfrm>
            <a:off x="9731861" y="1865654"/>
            <a:ext cx="834344" cy="83434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4"/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41" name="Picture Placeholder 41">
            <a:extLst>
              <a:ext uri="{FF2B5EF4-FFF2-40B4-BE49-F238E27FC236}">
                <a16:creationId xmlns:a16="http://schemas.microsoft.com/office/drawing/2014/main" id="{44E29BC4-0583-98D9-5818-806EE6CE865F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9920821" y="2064666"/>
            <a:ext cx="456424" cy="456424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r>
              <a:rPr lang="en-US"/>
              <a:t>icon</a:t>
            </a:r>
          </a:p>
        </p:txBody>
      </p:sp>
      <p:sp>
        <p:nvSpPr>
          <p:cNvPr id="42" name="Text Placeholder 29">
            <a:extLst>
              <a:ext uri="{FF2B5EF4-FFF2-40B4-BE49-F238E27FC236}">
                <a16:creationId xmlns:a16="http://schemas.microsoft.com/office/drawing/2014/main" id="{0CFE4D52-0650-9786-5E58-2E83F0FD49DB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1344635" y="2838547"/>
            <a:ext cx="2085396" cy="46693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1400" b="1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3" name="Text Placeholder 29">
            <a:extLst>
              <a:ext uri="{FF2B5EF4-FFF2-40B4-BE49-F238E27FC236}">
                <a16:creationId xmlns:a16="http://schemas.microsoft.com/office/drawing/2014/main" id="{2D6EF5A0-1306-066F-8745-D0C15AF2F7FB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3430031" y="2832596"/>
            <a:ext cx="2085396" cy="46693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1400" b="1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4" name="Text Placeholder 29">
            <a:extLst>
              <a:ext uri="{FF2B5EF4-FFF2-40B4-BE49-F238E27FC236}">
                <a16:creationId xmlns:a16="http://schemas.microsoft.com/office/drawing/2014/main" id="{519096A9-3F49-35D0-BEE8-255497A3EFBD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5519068" y="2826645"/>
            <a:ext cx="2085396" cy="46693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1400" b="1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5" name="Text Placeholder 29">
            <a:extLst>
              <a:ext uri="{FF2B5EF4-FFF2-40B4-BE49-F238E27FC236}">
                <a16:creationId xmlns:a16="http://schemas.microsoft.com/office/drawing/2014/main" id="{E1DD3146-4B17-5D18-3A1B-C5FA08EEF03C}"/>
              </a:ext>
            </a:extLst>
          </p:cNvPr>
          <p:cNvSpPr>
            <a:spLocks noGrp="1"/>
          </p:cNvSpPr>
          <p:nvPr>
            <p:ph type="body" sz="quarter" idx="44"/>
          </p:nvPr>
        </p:nvSpPr>
        <p:spPr>
          <a:xfrm>
            <a:off x="7623696" y="2826644"/>
            <a:ext cx="2085396" cy="46693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1400" b="1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6" name="Text Placeholder 29">
            <a:extLst>
              <a:ext uri="{FF2B5EF4-FFF2-40B4-BE49-F238E27FC236}">
                <a16:creationId xmlns:a16="http://schemas.microsoft.com/office/drawing/2014/main" id="{9A479DCE-CAF2-D30D-7924-90B4CFE4B4E6}"/>
              </a:ext>
            </a:extLst>
          </p:cNvPr>
          <p:cNvSpPr>
            <a:spLocks noGrp="1"/>
          </p:cNvSpPr>
          <p:nvPr>
            <p:ph type="body" sz="quarter" idx="45"/>
          </p:nvPr>
        </p:nvSpPr>
        <p:spPr>
          <a:xfrm>
            <a:off x="9731965" y="2826643"/>
            <a:ext cx="2085396" cy="46693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1400" b="1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20955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Chart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C7202-E835-EA83-A114-EA79EEFD2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563" y="365126"/>
            <a:ext cx="10515600" cy="6760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1AA21C-E9C7-517E-BFE0-D5A78F936D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FD822A1-4FF4-97FF-343C-FD3D24062BFF}"/>
              </a:ext>
            </a:extLst>
          </p:cNvPr>
          <p:cNvSpPr/>
          <p:nvPr/>
        </p:nvSpPr>
        <p:spPr>
          <a:xfrm>
            <a:off x="1117037" y="1485904"/>
            <a:ext cx="4776326" cy="4776326"/>
          </a:xfrm>
          <a:prstGeom prst="ellipse">
            <a:avLst/>
          </a:prstGeom>
          <a:solidFill>
            <a:schemeClr val="accent5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>
              <a:latin typeface="+mj-lt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D009777-D935-4FA6-806E-F24190A530DB}"/>
              </a:ext>
            </a:extLst>
          </p:cNvPr>
          <p:cNvSpPr/>
          <p:nvPr/>
        </p:nvSpPr>
        <p:spPr>
          <a:xfrm>
            <a:off x="1906601" y="3065034"/>
            <a:ext cx="3197196" cy="3197196"/>
          </a:xfrm>
          <a:prstGeom prst="ellipse">
            <a:avLst/>
          </a:prstGeom>
          <a:solidFill>
            <a:schemeClr val="accent4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>
              <a:latin typeface="+mj-lt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3187E5B-CE00-F57A-20B5-5F22BA6C31CC}"/>
              </a:ext>
            </a:extLst>
          </p:cNvPr>
          <p:cNvSpPr/>
          <p:nvPr/>
        </p:nvSpPr>
        <p:spPr>
          <a:xfrm>
            <a:off x="2268827" y="3891827"/>
            <a:ext cx="2370403" cy="2370403"/>
          </a:xfrm>
          <a:prstGeom prst="ellipse">
            <a:avLst/>
          </a:prstGeom>
          <a:solidFill>
            <a:schemeClr val="accent3"/>
          </a:solidFill>
          <a:ln>
            <a:solidFill>
              <a:schemeClr val="bg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">
              <a:latin typeface="+mj-lt"/>
            </a:endParaRPr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D6854548-5F67-0A00-248A-C4189C8E86D3}"/>
              </a:ext>
            </a:extLst>
          </p:cNvPr>
          <p:cNvSpPr>
            <a:spLocks noGrp="1"/>
          </p:cNvSpPr>
          <p:nvPr userDrawn="1">
            <p:ph type="body" sz="quarter" idx="11"/>
          </p:nvPr>
        </p:nvSpPr>
        <p:spPr>
          <a:xfrm>
            <a:off x="2371725" y="1996972"/>
            <a:ext cx="2266950" cy="104775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75F9EDE-714B-EAFE-338A-DF576C6F296C}"/>
              </a:ext>
            </a:extLst>
          </p:cNvPr>
          <p:cNvGrpSpPr/>
          <p:nvPr/>
        </p:nvGrpSpPr>
        <p:grpSpPr>
          <a:xfrm>
            <a:off x="6857998" y="2018392"/>
            <a:ext cx="350874" cy="350874"/>
            <a:chOff x="762000" y="5976966"/>
            <a:chExt cx="385226" cy="385226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3E38A6D9-244A-DA40-5699-70ECB7AAED1C}"/>
                </a:ext>
              </a:extLst>
            </p:cNvPr>
            <p:cNvSpPr/>
            <p:nvPr/>
          </p:nvSpPr>
          <p:spPr>
            <a:xfrm>
              <a:off x="762000" y="5976966"/>
              <a:ext cx="385226" cy="38522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0" rtlCol="0" anchor="ctr"/>
            <a:lstStyle/>
            <a:p>
              <a:endParaRPr lang="en-US" sz="1600">
                <a:latin typeface="+mj-lt"/>
                <a:cs typeface="Poppins ExtraBold" panose="00000900000000000000" pitchFamily="2" charset="0"/>
              </a:endParaRPr>
            </a:p>
          </p:txBody>
        </p:sp>
        <p:sp>
          <p:nvSpPr>
            <p:cNvPr id="17" name="Shape 2382">
              <a:extLst>
                <a:ext uri="{FF2B5EF4-FFF2-40B4-BE49-F238E27FC236}">
                  <a16:creationId xmlns:a16="http://schemas.microsoft.com/office/drawing/2014/main" id="{1ACDE798-EB59-2254-5F9A-FAC3C95F063A}"/>
                </a:ext>
              </a:extLst>
            </p:cNvPr>
            <p:cNvSpPr/>
            <p:nvPr/>
          </p:nvSpPr>
          <p:spPr>
            <a:xfrm>
              <a:off x="875685" y="6127631"/>
              <a:ext cx="157856" cy="1076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"/>
                  </a:moveTo>
                  <a:cubicBezTo>
                    <a:pt x="21600" y="323"/>
                    <a:pt x="21380" y="0"/>
                    <a:pt x="21109" y="0"/>
                  </a:cubicBezTo>
                  <a:cubicBezTo>
                    <a:pt x="20969" y="0"/>
                    <a:pt x="20845" y="88"/>
                    <a:pt x="20756" y="226"/>
                  </a:cubicBezTo>
                  <a:lnTo>
                    <a:pt x="20754" y="223"/>
                  </a:lnTo>
                  <a:lnTo>
                    <a:pt x="7848" y="19853"/>
                  </a:lnTo>
                  <a:lnTo>
                    <a:pt x="838" y="9571"/>
                  </a:lnTo>
                  <a:cubicBezTo>
                    <a:pt x="749" y="9441"/>
                    <a:pt x="626" y="9360"/>
                    <a:pt x="491" y="9360"/>
                  </a:cubicBezTo>
                  <a:cubicBezTo>
                    <a:pt x="220" y="9360"/>
                    <a:pt x="0" y="9683"/>
                    <a:pt x="0" y="10080"/>
                  </a:cubicBezTo>
                  <a:cubicBezTo>
                    <a:pt x="0" y="10279"/>
                    <a:pt x="55" y="10459"/>
                    <a:pt x="144" y="10589"/>
                  </a:cubicBezTo>
                  <a:lnTo>
                    <a:pt x="7507" y="21390"/>
                  </a:lnTo>
                  <a:cubicBezTo>
                    <a:pt x="7596" y="21520"/>
                    <a:pt x="7719" y="21600"/>
                    <a:pt x="7855" y="21600"/>
                  </a:cubicBezTo>
                  <a:cubicBezTo>
                    <a:pt x="7995" y="21600"/>
                    <a:pt x="8119" y="21513"/>
                    <a:pt x="8208" y="21376"/>
                  </a:cubicBezTo>
                  <a:lnTo>
                    <a:pt x="8210" y="21377"/>
                  </a:lnTo>
                  <a:lnTo>
                    <a:pt x="21465" y="1217"/>
                  </a:lnTo>
                  <a:lnTo>
                    <a:pt x="21462" y="1215"/>
                  </a:lnTo>
                  <a:cubicBezTo>
                    <a:pt x="21547" y="1087"/>
                    <a:pt x="21600" y="913"/>
                    <a:pt x="21600" y="72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9" tIns="19049" rIns="0" bIns="19049" anchor="ctr"/>
            <a:lstStyle/>
            <a:p>
              <a:pPr marL="0" marR="0" lvl="0" indent="0" defTabSz="22858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1562" b="0" i="0" u="none" strike="noStrike" kern="0" cap="none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j-lt"/>
                <a:ea typeface="Arial"/>
                <a:cs typeface="Arial"/>
                <a:sym typeface="Gill Sans"/>
              </a:endParaRPr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B596F21A-4CD2-5946-2A12-2413A3AB97F3}"/>
              </a:ext>
            </a:extLst>
          </p:cNvPr>
          <p:cNvSpPr/>
          <p:nvPr/>
        </p:nvSpPr>
        <p:spPr>
          <a:xfrm>
            <a:off x="6857998" y="2813983"/>
            <a:ext cx="350874" cy="35087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endParaRPr lang="en-US" sz="1600">
              <a:latin typeface="+mj-lt"/>
              <a:cs typeface="Poppins ExtraBold" panose="00000900000000000000" pitchFamily="2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1BF12D1-DAD5-6E63-C0E8-67EA704D98EC}"/>
              </a:ext>
            </a:extLst>
          </p:cNvPr>
          <p:cNvSpPr/>
          <p:nvPr userDrawn="1"/>
        </p:nvSpPr>
        <p:spPr>
          <a:xfrm>
            <a:off x="2709140" y="4670111"/>
            <a:ext cx="1592119" cy="1592119"/>
          </a:xfrm>
          <a:prstGeom prst="ellipse">
            <a:avLst/>
          </a:prstGeom>
          <a:solidFill>
            <a:schemeClr val="accent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b="1">
              <a:solidFill>
                <a:schemeClr val="accent2"/>
              </a:solidFill>
              <a:latin typeface="+mj-lt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F8C4E26-019F-A977-DC9B-76BF90087DC0}"/>
              </a:ext>
            </a:extLst>
          </p:cNvPr>
          <p:cNvGrpSpPr/>
          <p:nvPr userDrawn="1"/>
        </p:nvGrpSpPr>
        <p:grpSpPr>
          <a:xfrm>
            <a:off x="6857998" y="4467384"/>
            <a:ext cx="350874" cy="350874"/>
            <a:chOff x="6857998" y="4260137"/>
            <a:chExt cx="350874" cy="350874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9145BAF-D394-BA32-E090-0441FE8A9894}"/>
                </a:ext>
              </a:extLst>
            </p:cNvPr>
            <p:cNvSpPr/>
            <p:nvPr userDrawn="1"/>
          </p:nvSpPr>
          <p:spPr>
            <a:xfrm>
              <a:off x="6857998" y="4260137"/>
              <a:ext cx="350874" cy="35087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0" rtlCol="0" anchor="ctr"/>
            <a:lstStyle/>
            <a:p>
              <a:endParaRPr lang="en-US" sz="1600">
                <a:latin typeface="+mj-lt"/>
                <a:cs typeface="Poppins ExtraBold" panose="00000900000000000000" pitchFamily="2" charset="0"/>
              </a:endParaRPr>
            </a:p>
          </p:txBody>
        </p:sp>
        <p:sp>
          <p:nvSpPr>
            <p:cNvPr id="33" name="Shape 2382">
              <a:extLst>
                <a:ext uri="{FF2B5EF4-FFF2-40B4-BE49-F238E27FC236}">
                  <a16:creationId xmlns:a16="http://schemas.microsoft.com/office/drawing/2014/main" id="{A8F468B6-51E5-77ED-79ED-F1686C330F4B}"/>
                </a:ext>
              </a:extLst>
            </p:cNvPr>
            <p:cNvSpPr/>
            <p:nvPr userDrawn="1"/>
          </p:nvSpPr>
          <p:spPr>
            <a:xfrm>
              <a:off x="6961545" y="4397367"/>
              <a:ext cx="143779" cy="980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"/>
                  </a:moveTo>
                  <a:cubicBezTo>
                    <a:pt x="21600" y="323"/>
                    <a:pt x="21380" y="0"/>
                    <a:pt x="21109" y="0"/>
                  </a:cubicBezTo>
                  <a:cubicBezTo>
                    <a:pt x="20969" y="0"/>
                    <a:pt x="20845" y="88"/>
                    <a:pt x="20756" y="226"/>
                  </a:cubicBezTo>
                  <a:lnTo>
                    <a:pt x="20754" y="223"/>
                  </a:lnTo>
                  <a:lnTo>
                    <a:pt x="7848" y="19853"/>
                  </a:lnTo>
                  <a:lnTo>
                    <a:pt x="838" y="9571"/>
                  </a:lnTo>
                  <a:cubicBezTo>
                    <a:pt x="749" y="9441"/>
                    <a:pt x="626" y="9360"/>
                    <a:pt x="491" y="9360"/>
                  </a:cubicBezTo>
                  <a:cubicBezTo>
                    <a:pt x="220" y="9360"/>
                    <a:pt x="0" y="9683"/>
                    <a:pt x="0" y="10080"/>
                  </a:cubicBezTo>
                  <a:cubicBezTo>
                    <a:pt x="0" y="10279"/>
                    <a:pt x="55" y="10459"/>
                    <a:pt x="144" y="10589"/>
                  </a:cubicBezTo>
                  <a:lnTo>
                    <a:pt x="7507" y="21390"/>
                  </a:lnTo>
                  <a:cubicBezTo>
                    <a:pt x="7596" y="21520"/>
                    <a:pt x="7719" y="21600"/>
                    <a:pt x="7855" y="21600"/>
                  </a:cubicBezTo>
                  <a:cubicBezTo>
                    <a:pt x="7995" y="21600"/>
                    <a:pt x="8119" y="21513"/>
                    <a:pt x="8208" y="21376"/>
                  </a:cubicBezTo>
                  <a:lnTo>
                    <a:pt x="8210" y="21377"/>
                  </a:lnTo>
                  <a:lnTo>
                    <a:pt x="21465" y="1217"/>
                  </a:lnTo>
                  <a:lnTo>
                    <a:pt x="21462" y="1215"/>
                  </a:lnTo>
                  <a:cubicBezTo>
                    <a:pt x="21547" y="1087"/>
                    <a:pt x="21600" y="913"/>
                    <a:pt x="21600" y="72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9" tIns="19049" rIns="0" bIns="19049" anchor="ctr"/>
            <a:lstStyle/>
            <a:p>
              <a:pPr marL="0" marR="0" lvl="0" indent="0" defTabSz="22858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1562" b="0" i="0" u="none" strike="noStrike" kern="0" cap="none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j-lt"/>
                <a:ea typeface="Arial"/>
                <a:cs typeface="Arial"/>
                <a:sym typeface="Gill Sans"/>
              </a:endParaRPr>
            </a:p>
          </p:txBody>
        </p:sp>
      </p:grpSp>
      <p:sp>
        <p:nvSpPr>
          <p:cNvPr id="34" name="Shape 2382">
            <a:extLst>
              <a:ext uri="{FF2B5EF4-FFF2-40B4-BE49-F238E27FC236}">
                <a16:creationId xmlns:a16="http://schemas.microsoft.com/office/drawing/2014/main" id="{8E1D1B01-12A8-9FBA-CE79-76D219C1D8D3}"/>
              </a:ext>
            </a:extLst>
          </p:cNvPr>
          <p:cNvSpPr/>
          <p:nvPr userDrawn="1"/>
        </p:nvSpPr>
        <p:spPr>
          <a:xfrm>
            <a:off x="6966028" y="2940031"/>
            <a:ext cx="143779" cy="980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720"/>
                </a:moveTo>
                <a:cubicBezTo>
                  <a:pt x="21600" y="323"/>
                  <a:pt x="21380" y="0"/>
                  <a:pt x="21109" y="0"/>
                </a:cubicBezTo>
                <a:cubicBezTo>
                  <a:pt x="20969" y="0"/>
                  <a:pt x="20845" y="88"/>
                  <a:pt x="20756" y="226"/>
                </a:cubicBezTo>
                <a:lnTo>
                  <a:pt x="20754" y="223"/>
                </a:lnTo>
                <a:lnTo>
                  <a:pt x="7848" y="19853"/>
                </a:lnTo>
                <a:lnTo>
                  <a:pt x="838" y="9571"/>
                </a:lnTo>
                <a:cubicBezTo>
                  <a:pt x="749" y="9441"/>
                  <a:pt x="626" y="9360"/>
                  <a:pt x="491" y="9360"/>
                </a:cubicBezTo>
                <a:cubicBezTo>
                  <a:pt x="220" y="9360"/>
                  <a:pt x="0" y="9683"/>
                  <a:pt x="0" y="10080"/>
                </a:cubicBezTo>
                <a:cubicBezTo>
                  <a:pt x="0" y="10279"/>
                  <a:pt x="55" y="10459"/>
                  <a:pt x="144" y="10589"/>
                </a:cubicBezTo>
                <a:lnTo>
                  <a:pt x="7507" y="21390"/>
                </a:lnTo>
                <a:cubicBezTo>
                  <a:pt x="7596" y="21520"/>
                  <a:pt x="7719" y="21600"/>
                  <a:pt x="7855" y="21600"/>
                </a:cubicBezTo>
                <a:cubicBezTo>
                  <a:pt x="7995" y="21600"/>
                  <a:pt x="8119" y="21513"/>
                  <a:pt x="8208" y="21376"/>
                </a:cubicBezTo>
                <a:lnTo>
                  <a:pt x="8210" y="21377"/>
                </a:lnTo>
                <a:lnTo>
                  <a:pt x="21465" y="1217"/>
                </a:lnTo>
                <a:lnTo>
                  <a:pt x="21462" y="1215"/>
                </a:lnTo>
                <a:cubicBezTo>
                  <a:pt x="21547" y="1087"/>
                  <a:pt x="21600" y="913"/>
                  <a:pt x="21600" y="72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9" tIns="19049" rIns="0" bIns="19049" anchor="ctr"/>
          <a:lstStyle/>
          <a:p>
            <a:pPr marL="0" marR="0" lvl="0" indent="0" defTabSz="22858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kumimoji="0" sz="1562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+mj-lt"/>
              <a:ea typeface="Arial"/>
              <a:cs typeface="Arial"/>
              <a:sym typeface="Gill Sans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B8FFA4E-4C78-6821-46A9-E16B311DB352}"/>
              </a:ext>
            </a:extLst>
          </p:cNvPr>
          <p:cNvGrpSpPr/>
          <p:nvPr/>
        </p:nvGrpSpPr>
        <p:grpSpPr>
          <a:xfrm>
            <a:off x="6857998" y="3621095"/>
            <a:ext cx="350874" cy="350874"/>
            <a:chOff x="762000" y="5976966"/>
            <a:chExt cx="385226" cy="385226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E24DFE5-44C3-9A1B-83D8-FEA2EC488EF6}"/>
                </a:ext>
              </a:extLst>
            </p:cNvPr>
            <p:cNvSpPr/>
            <p:nvPr/>
          </p:nvSpPr>
          <p:spPr>
            <a:xfrm>
              <a:off x="762000" y="5976966"/>
              <a:ext cx="385226" cy="3852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Ins="0" rtlCol="0" anchor="ctr"/>
            <a:lstStyle/>
            <a:p>
              <a:endParaRPr lang="en-US" sz="1600">
                <a:latin typeface="+mj-lt"/>
                <a:cs typeface="Poppins ExtraBold" panose="00000900000000000000" pitchFamily="2" charset="0"/>
              </a:endParaRPr>
            </a:p>
          </p:txBody>
        </p:sp>
        <p:sp>
          <p:nvSpPr>
            <p:cNvPr id="41" name="Shape 2382">
              <a:extLst>
                <a:ext uri="{FF2B5EF4-FFF2-40B4-BE49-F238E27FC236}">
                  <a16:creationId xmlns:a16="http://schemas.microsoft.com/office/drawing/2014/main" id="{0E863FEB-CCD2-35D3-F5FA-FF40347DF312}"/>
                </a:ext>
              </a:extLst>
            </p:cNvPr>
            <p:cNvSpPr/>
            <p:nvPr/>
          </p:nvSpPr>
          <p:spPr>
            <a:xfrm>
              <a:off x="875685" y="6127631"/>
              <a:ext cx="157856" cy="1076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"/>
                  </a:moveTo>
                  <a:cubicBezTo>
                    <a:pt x="21600" y="323"/>
                    <a:pt x="21380" y="0"/>
                    <a:pt x="21109" y="0"/>
                  </a:cubicBezTo>
                  <a:cubicBezTo>
                    <a:pt x="20969" y="0"/>
                    <a:pt x="20845" y="88"/>
                    <a:pt x="20756" y="226"/>
                  </a:cubicBezTo>
                  <a:lnTo>
                    <a:pt x="20754" y="223"/>
                  </a:lnTo>
                  <a:lnTo>
                    <a:pt x="7848" y="19853"/>
                  </a:lnTo>
                  <a:lnTo>
                    <a:pt x="838" y="9571"/>
                  </a:lnTo>
                  <a:cubicBezTo>
                    <a:pt x="749" y="9441"/>
                    <a:pt x="626" y="9360"/>
                    <a:pt x="491" y="9360"/>
                  </a:cubicBezTo>
                  <a:cubicBezTo>
                    <a:pt x="220" y="9360"/>
                    <a:pt x="0" y="9683"/>
                    <a:pt x="0" y="10080"/>
                  </a:cubicBezTo>
                  <a:cubicBezTo>
                    <a:pt x="0" y="10279"/>
                    <a:pt x="55" y="10459"/>
                    <a:pt x="144" y="10589"/>
                  </a:cubicBezTo>
                  <a:lnTo>
                    <a:pt x="7507" y="21390"/>
                  </a:lnTo>
                  <a:cubicBezTo>
                    <a:pt x="7596" y="21520"/>
                    <a:pt x="7719" y="21600"/>
                    <a:pt x="7855" y="21600"/>
                  </a:cubicBezTo>
                  <a:cubicBezTo>
                    <a:pt x="7995" y="21600"/>
                    <a:pt x="8119" y="21513"/>
                    <a:pt x="8208" y="21376"/>
                  </a:cubicBezTo>
                  <a:lnTo>
                    <a:pt x="8210" y="21377"/>
                  </a:lnTo>
                  <a:lnTo>
                    <a:pt x="21465" y="1217"/>
                  </a:lnTo>
                  <a:lnTo>
                    <a:pt x="21462" y="1215"/>
                  </a:lnTo>
                  <a:cubicBezTo>
                    <a:pt x="21547" y="1087"/>
                    <a:pt x="21600" y="913"/>
                    <a:pt x="21600" y="72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9" tIns="19049" rIns="0" bIns="19049" anchor="ctr"/>
            <a:lstStyle/>
            <a:p>
              <a:pPr marL="0" marR="0" lvl="0" indent="0" defTabSz="22858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1562" b="0" i="0" u="none" strike="noStrike" kern="0" cap="none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j-lt"/>
                <a:ea typeface="Arial"/>
                <a:cs typeface="Arial"/>
                <a:sym typeface="Gill Sans"/>
              </a:endParaRPr>
            </a:p>
          </p:txBody>
        </p:sp>
      </p:grpSp>
      <p:sp>
        <p:nvSpPr>
          <p:cNvPr id="44" name="Text Placeholder 42">
            <a:extLst>
              <a:ext uri="{FF2B5EF4-FFF2-40B4-BE49-F238E27FC236}">
                <a16:creationId xmlns:a16="http://schemas.microsoft.com/office/drawing/2014/main" id="{0B724787-EE34-EC19-AAA8-78ADA5C28F47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2371725" y="3257902"/>
            <a:ext cx="2266950" cy="613613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5" name="Text Placeholder 42">
            <a:extLst>
              <a:ext uri="{FF2B5EF4-FFF2-40B4-BE49-F238E27FC236}">
                <a16:creationId xmlns:a16="http://schemas.microsoft.com/office/drawing/2014/main" id="{AE2BB037-4358-40F4-8FDD-7DE596B21FAB}"/>
              </a:ext>
            </a:extLst>
          </p:cNvPr>
          <p:cNvSpPr>
            <a:spLocks noGrp="1"/>
          </p:cNvSpPr>
          <p:nvPr userDrawn="1">
            <p:ph type="body" sz="quarter" idx="13"/>
          </p:nvPr>
        </p:nvSpPr>
        <p:spPr>
          <a:xfrm>
            <a:off x="2635045" y="4050019"/>
            <a:ext cx="1666214" cy="613613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6" name="Text Placeholder 42">
            <a:extLst>
              <a:ext uri="{FF2B5EF4-FFF2-40B4-BE49-F238E27FC236}">
                <a16:creationId xmlns:a16="http://schemas.microsoft.com/office/drawing/2014/main" id="{A47FF1C2-5C5E-E417-6C5A-110BBB484939}"/>
              </a:ext>
            </a:extLst>
          </p:cNvPr>
          <p:cNvSpPr>
            <a:spLocks noGrp="1"/>
          </p:cNvSpPr>
          <p:nvPr userDrawn="1">
            <p:ph type="body" sz="quarter" idx="14"/>
          </p:nvPr>
        </p:nvSpPr>
        <p:spPr>
          <a:xfrm>
            <a:off x="2792361" y="4851838"/>
            <a:ext cx="1435510" cy="1244162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03A9CA03-24C6-D82B-5816-B06192BA663D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7391963" y="1969884"/>
            <a:ext cx="3683000" cy="37147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9" name="Text Placeholder 47">
            <a:extLst>
              <a:ext uri="{FF2B5EF4-FFF2-40B4-BE49-F238E27FC236}">
                <a16:creationId xmlns:a16="http://schemas.microsoft.com/office/drawing/2014/main" id="{71CB06C7-9FA7-F363-7AEF-7A721CAFC357}"/>
              </a:ext>
            </a:extLst>
          </p:cNvPr>
          <p:cNvSpPr>
            <a:spLocks noGrp="1"/>
          </p:cNvSpPr>
          <p:nvPr userDrawn="1">
            <p:ph type="body" sz="quarter" idx="16"/>
          </p:nvPr>
        </p:nvSpPr>
        <p:spPr>
          <a:xfrm>
            <a:off x="7391963" y="2279187"/>
            <a:ext cx="3683000" cy="37147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0" name="Text Placeholder 47">
            <a:extLst>
              <a:ext uri="{FF2B5EF4-FFF2-40B4-BE49-F238E27FC236}">
                <a16:creationId xmlns:a16="http://schemas.microsoft.com/office/drawing/2014/main" id="{14936781-2CEE-AD3E-99FC-98E1B42EFC6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391963" y="2793382"/>
            <a:ext cx="3683000" cy="37147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47">
            <a:extLst>
              <a:ext uri="{FF2B5EF4-FFF2-40B4-BE49-F238E27FC236}">
                <a16:creationId xmlns:a16="http://schemas.microsoft.com/office/drawing/2014/main" id="{445EFFB7-3512-0804-A512-E5E9E6219C2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91963" y="3102685"/>
            <a:ext cx="3683000" cy="37147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2" name="Text Placeholder 47">
            <a:extLst>
              <a:ext uri="{FF2B5EF4-FFF2-40B4-BE49-F238E27FC236}">
                <a16:creationId xmlns:a16="http://schemas.microsoft.com/office/drawing/2014/main" id="{65F3E9F6-3B58-5725-474B-C304A17E06F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391963" y="3621095"/>
            <a:ext cx="3683000" cy="37147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3" name="Text Placeholder 47">
            <a:extLst>
              <a:ext uri="{FF2B5EF4-FFF2-40B4-BE49-F238E27FC236}">
                <a16:creationId xmlns:a16="http://schemas.microsoft.com/office/drawing/2014/main" id="{A0046C00-0965-9CEA-7D6E-9795788DF56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391963" y="3930398"/>
            <a:ext cx="3683000" cy="37147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4" name="Text Placeholder 47">
            <a:extLst>
              <a:ext uri="{FF2B5EF4-FFF2-40B4-BE49-F238E27FC236}">
                <a16:creationId xmlns:a16="http://schemas.microsoft.com/office/drawing/2014/main" id="{14416430-E490-CA5C-4A6E-1F898B6F240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391963" y="4480363"/>
            <a:ext cx="3683000" cy="37147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5" name="Text Placeholder 47">
            <a:extLst>
              <a:ext uri="{FF2B5EF4-FFF2-40B4-BE49-F238E27FC236}">
                <a16:creationId xmlns:a16="http://schemas.microsoft.com/office/drawing/2014/main" id="{07008683-741C-0948-C680-144A0C3A5C6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391963" y="4789666"/>
            <a:ext cx="3683000" cy="371475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800" b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202580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ecklist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C4B800-79C2-F5C0-B02E-DE11B145CA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D7026-3FE9-245A-6092-0A95DD474138}"/>
              </a:ext>
            </a:extLst>
          </p:cNvPr>
          <p:cNvSpPr txBox="1">
            <a:spLocks/>
          </p:cNvSpPr>
          <p:nvPr userDrawn="1"/>
        </p:nvSpPr>
        <p:spPr>
          <a:xfrm>
            <a:off x="11707813" y="6396038"/>
            <a:ext cx="484187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 baseline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066355A-084C-D24E-9AD2-7E4FC41EA627}" type="slidenum">
              <a:rPr lang="en-US" smtClean="0"/>
              <a:pPr/>
              <a:t>‹#›</a:t>
            </a:fld>
            <a:endParaRPr lang="en-US" sz="1067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BD93E8E-E763-8F0A-E745-0E1ED0CC80B3}"/>
              </a:ext>
            </a:extLst>
          </p:cNvPr>
          <p:cNvGrpSpPr/>
          <p:nvPr userDrawn="1"/>
        </p:nvGrpSpPr>
        <p:grpSpPr>
          <a:xfrm>
            <a:off x="711021" y="1761244"/>
            <a:ext cx="294982" cy="294980"/>
            <a:chOff x="762000" y="5976966"/>
            <a:chExt cx="385226" cy="385226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05EA682-2B0F-AC36-C0B4-A87E1FDF26C8}"/>
                </a:ext>
              </a:extLst>
            </p:cNvPr>
            <p:cNvSpPr/>
            <p:nvPr/>
          </p:nvSpPr>
          <p:spPr>
            <a:xfrm>
              <a:off x="762000" y="5976966"/>
              <a:ext cx="385226" cy="38522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Ins="0" rtlCol="0" anchor="ctr"/>
            <a:lstStyle/>
            <a:p>
              <a:pPr algn="ctr"/>
              <a:endParaRPr lang="en-US" sz="1400">
                <a:solidFill>
                  <a:schemeClr val="tx2"/>
                </a:solidFill>
                <a:latin typeface="+mj-lt"/>
                <a:cs typeface="Poppins ExtraBold" panose="00000900000000000000" pitchFamily="2" charset="0"/>
              </a:endParaRPr>
            </a:p>
          </p:txBody>
        </p:sp>
        <p:sp>
          <p:nvSpPr>
            <p:cNvPr id="11" name="Shape 2382">
              <a:extLst>
                <a:ext uri="{FF2B5EF4-FFF2-40B4-BE49-F238E27FC236}">
                  <a16:creationId xmlns:a16="http://schemas.microsoft.com/office/drawing/2014/main" id="{EE482A6F-584C-B323-45E4-FBE8E339E5B6}"/>
                </a:ext>
              </a:extLst>
            </p:cNvPr>
            <p:cNvSpPr/>
            <p:nvPr/>
          </p:nvSpPr>
          <p:spPr>
            <a:xfrm>
              <a:off x="855216" y="6113676"/>
              <a:ext cx="198797" cy="1355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"/>
                  </a:moveTo>
                  <a:cubicBezTo>
                    <a:pt x="21600" y="323"/>
                    <a:pt x="21380" y="0"/>
                    <a:pt x="21109" y="0"/>
                  </a:cubicBezTo>
                  <a:cubicBezTo>
                    <a:pt x="20969" y="0"/>
                    <a:pt x="20845" y="88"/>
                    <a:pt x="20756" y="226"/>
                  </a:cubicBezTo>
                  <a:lnTo>
                    <a:pt x="20754" y="223"/>
                  </a:lnTo>
                  <a:lnTo>
                    <a:pt x="7848" y="19853"/>
                  </a:lnTo>
                  <a:lnTo>
                    <a:pt x="838" y="9571"/>
                  </a:lnTo>
                  <a:cubicBezTo>
                    <a:pt x="749" y="9441"/>
                    <a:pt x="626" y="9360"/>
                    <a:pt x="491" y="9360"/>
                  </a:cubicBezTo>
                  <a:cubicBezTo>
                    <a:pt x="220" y="9360"/>
                    <a:pt x="0" y="9683"/>
                    <a:pt x="0" y="10080"/>
                  </a:cubicBezTo>
                  <a:cubicBezTo>
                    <a:pt x="0" y="10279"/>
                    <a:pt x="55" y="10459"/>
                    <a:pt x="144" y="10589"/>
                  </a:cubicBezTo>
                  <a:lnTo>
                    <a:pt x="7507" y="21390"/>
                  </a:lnTo>
                  <a:cubicBezTo>
                    <a:pt x="7596" y="21520"/>
                    <a:pt x="7719" y="21600"/>
                    <a:pt x="7855" y="21600"/>
                  </a:cubicBezTo>
                  <a:cubicBezTo>
                    <a:pt x="7995" y="21600"/>
                    <a:pt x="8119" y="21513"/>
                    <a:pt x="8208" y="21376"/>
                  </a:cubicBezTo>
                  <a:lnTo>
                    <a:pt x="8210" y="21377"/>
                  </a:lnTo>
                  <a:lnTo>
                    <a:pt x="21465" y="1217"/>
                  </a:lnTo>
                  <a:lnTo>
                    <a:pt x="21462" y="1215"/>
                  </a:lnTo>
                  <a:cubicBezTo>
                    <a:pt x="21547" y="1087"/>
                    <a:pt x="21600" y="913"/>
                    <a:pt x="21600" y="72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9" tIns="19049" rIns="0" bIns="19049" anchor="ctr"/>
            <a:lstStyle/>
            <a:p>
              <a:pPr marL="0" marR="0" lvl="0" indent="0" algn="ctr" defTabSz="22858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j-lt"/>
                <a:ea typeface="Arial"/>
                <a:cs typeface="Arial"/>
                <a:sym typeface="Gill San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83E080B-78B1-FD74-EED5-8F050240928E}"/>
              </a:ext>
            </a:extLst>
          </p:cNvPr>
          <p:cNvGrpSpPr/>
          <p:nvPr userDrawn="1"/>
        </p:nvGrpSpPr>
        <p:grpSpPr>
          <a:xfrm>
            <a:off x="711021" y="2862456"/>
            <a:ext cx="294982" cy="294980"/>
            <a:chOff x="762000" y="5976966"/>
            <a:chExt cx="385226" cy="385226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97191CF-910B-EFF1-7230-6F3F963E0B51}"/>
                </a:ext>
              </a:extLst>
            </p:cNvPr>
            <p:cNvSpPr/>
            <p:nvPr/>
          </p:nvSpPr>
          <p:spPr>
            <a:xfrm>
              <a:off x="762000" y="5976966"/>
              <a:ext cx="385226" cy="38522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Ins="0" rtlCol="0" anchor="ctr"/>
            <a:lstStyle/>
            <a:p>
              <a:pPr algn="ctr"/>
              <a:endParaRPr lang="en-US" sz="1400">
                <a:solidFill>
                  <a:schemeClr val="tx2"/>
                </a:solidFill>
                <a:latin typeface="+mj-lt"/>
                <a:cs typeface="Poppins ExtraBold" panose="00000900000000000000" pitchFamily="2" charset="0"/>
              </a:endParaRPr>
            </a:p>
          </p:txBody>
        </p:sp>
        <p:sp>
          <p:nvSpPr>
            <p:cNvPr id="14" name="Shape 2382">
              <a:extLst>
                <a:ext uri="{FF2B5EF4-FFF2-40B4-BE49-F238E27FC236}">
                  <a16:creationId xmlns:a16="http://schemas.microsoft.com/office/drawing/2014/main" id="{F5921BCB-7581-663D-752E-CE98971E0DE8}"/>
                </a:ext>
              </a:extLst>
            </p:cNvPr>
            <p:cNvSpPr/>
            <p:nvPr/>
          </p:nvSpPr>
          <p:spPr>
            <a:xfrm>
              <a:off x="855216" y="6113676"/>
              <a:ext cx="198797" cy="1355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"/>
                  </a:moveTo>
                  <a:cubicBezTo>
                    <a:pt x="21600" y="323"/>
                    <a:pt x="21380" y="0"/>
                    <a:pt x="21109" y="0"/>
                  </a:cubicBezTo>
                  <a:cubicBezTo>
                    <a:pt x="20969" y="0"/>
                    <a:pt x="20845" y="88"/>
                    <a:pt x="20756" y="226"/>
                  </a:cubicBezTo>
                  <a:lnTo>
                    <a:pt x="20754" y="223"/>
                  </a:lnTo>
                  <a:lnTo>
                    <a:pt x="7848" y="19853"/>
                  </a:lnTo>
                  <a:lnTo>
                    <a:pt x="838" y="9571"/>
                  </a:lnTo>
                  <a:cubicBezTo>
                    <a:pt x="749" y="9441"/>
                    <a:pt x="626" y="9360"/>
                    <a:pt x="491" y="9360"/>
                  </a:cubicBezTo>
                  <a:cubicBezTo>
                    <a:pt x="220" y="9360"/>
                    <a:pt x="0" y="9683"/>
                    <a:pt x="0" y="10080"/>
                  </a:cubicBezTo>
                  <a:cubicBezTo>
                    <a:pt x="0" y="10279"/>
                    <a:pt x="55" y="10459"/>
                    <a:pt x="144" y="10589"/>
                  </a:cubicBezTo>
                  <a:lnTo>
                    <a:pt x="7507" y="21390"/>
                  </a:lnTo>
                  <a:cubicBezTo>
                    <a:pt x="7596" y="21520"/>
                    <a:pt x="7719" y="21600"/>
                    <a:pt x="7855" y="21600"/>
                  </a:cubicBezTo>
                  <a:cubicBezTo>
                    <a:pt x="7995" y="21600"/>
                    <a:pt x="8119" y="21513"/>
                    <a:pt x="8208" y="21376"/>
                  </a:cubicBezTo>
                  <a:lnTo>
                    <a:pt x="8210" y="21377"/>
                  </a:lnTo>
                  <a:lnTo>
                    <a:pt x="21465" y="1217"/>
                  </a:lnTo>
                  <a:lnTo>
                    <a:pt x="21462" y="1215"/>
                  </a:lnTo>
                  <a:cubicBezTo>
                    <a:pt x="21547" y="1087"/>
                    <a:pt x="21600" y="913"/>
                    <a:pt x="21600" y="72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9" tIns="19049" rIns="0" bIns="19049" anchor="ctr"/>
            <a:lstStyle/>
            <a:p>
              <a:pPr marL="0" marR="0" lvl="0" indent="0" algn="ctr" defTabSz="22858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j-lt"/>
                <a:ea typeface="Arial"/>
                <a:cs typeface="Arial"/>
                <a:sym typeface="Gill San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947D8FF-8A15-C1C4-3130-5835BCBD9413}"/>
              </a:ext>
            </a:extLst>
          </p:cNvPr>
          <p:cNvGrpSpPr/>
          <p:nvPr userDrawn="1"/>
        </p:nvGrpSpPr>
        <p:grpSpPr>
          <a:xfrm>
            <a:off x="711021" y="4060281"/>
            <a:ext cx="294982" cy="294980"/>
            <a:chOff x="762000" y="5976966"/>
            <a:chExt cx="385226" cy="385226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C5249FB-EE05-B531-D6C4-77ACE9BF4002}"/>
                </a:ext>
              </a:extLst>
            </p:cNvPr>
            <p:cNvSpPr/>
            <p:nvPr/>
          </p:nvSpPr>
          <p:spPr>
            <a:xfrm>
              <a:off x="762000" y="5976966"/>
              <a:ext cx="385226" cy="38522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Ins="0" rtlCol="0" anchor="ctr"/>
            <a:lstStyle/>
            <a:p>
              <a:pPr algn="ctr"/>
              <a:endParaRPr lang="en-US" sz="1400">
                <a:solidFill>
                  <a:schemeClr val="tx2"/>
                </a:solidFill>
                <a:latin typeface="+mj-lt"/>
                <a:cs typeface="Poppins ExtraBold" panose="00000900000000000000" pitchFamily="2" charset="0"/>
              </a:endParaRPr>
            </a:p>
          </p:txBody>
        </p:sp>
        <p:sp>
          <p:nvSpPr>
            <p:cNvPr id="17" name="Shape 2382">
              <a:extLst>
                <a:ext uri="{FF2B5EF4-FFF2-40B4-BE49-F238E27FC236}">
                  <a16:creationId xmlns:a16="http://schemas.microsoft.com/office/drawing/2014/main" id="{016BC0C0-B56D-2161-8241-33589AFBF21A}"/>
                </a:ext>
              </a:extLst>
            </p:cNvPr>
            <p:cNvSpPr/>
            <p:nvPr/>
          </p:nvSpPr>
          <p:spPr>
            <a:xfrm>
              <a:off x="855216" y="6113676"/>
              <a:ext cx="198797" cy="1355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"/>
                  </a:moveTo>
                  <a:cubicBezTo>
                    <a:pt x="21600" y="323"/>
                    <a:pt x="21380" y="0"/>
                    <a:pt x="21109" y="0"/>
                  </a:cubicBezTo>
                  <a:cubicBezTo>
                    <a:pt x="20969" y="0"/>
                    <a:pt x="20845" y="88"/>
                    <a:pt x="20756" y="226"/>
                  </a:cubicBezTo>
                  <a:lnTo>
                    <a:pt x="20754" y="223"/>
                  </a:lnTo>
                  <a:lnTo>
                    <a:pt x="7848" y="19853"/>
                  </a:lnTo>
                  <a:lnTo>
                    <a:pt x="838" y="9571"/>
                  </a:lnTo>
                  <a:cubicBezTo>
                    <a:pt x="749" y="9441"/>
                    <a:pt x="626" y="9360"/>
                    <a:pt x="491" y="9360"/>
                  </a:cubicBezTo>
                  <a:cubicBezTo>
                    <a:pt x="220" y="9360"/>
                    <a:pt x="0" y="9683"/>
                    <a:pt x="0" y="10080"/>
                  </a:cubicBezTo>
                  <a:cubicBezTo>
                    <a:pt x="0" y="10279"/>
                    <a:pt x="55" y="10459"/>
                    <a:pt x="144" y="10589"/>
                  </a:cubicBezTo>
                  <a:lnTo>
                    <a:pt x="7507" y="21390"/>
                  </a:lnTo>
                  <a:cubicBezTo>
                    <a:pt x="7596" y="21520"/>
                    <a:pt x="7719" y="21600"/>
                    <a:pt x="7855" y="21600"/>
                  </a:cubicBezTo>
                  <a:cubicBezTo>
                    <a:pt x="7995" y="21600"/>
                    <a:pt x="8119" y="21513"/>
                    <a:pt x="8208" y="21376"/>
                  </a:cubicBezTo>
                  <a:lnTo>
                    <a:pt x="8210" y="21377"/>
                  </a:lnTo>
                  <a:lnTo>
                    <a:pt x="21465" y="1217"/>
                  </a:lnTo>
                  <a:lnTo>
                    <a:pt x="21462" y="1215"/>
                  </a:lnTo>
                  <a:cubicBezTo>
                    <a:pt x="21547" y="1087"/>
                    <a:pt x="21600" y="913"/>
                    <a:pt x="21600" y="72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9" tIns="19049" rIns="0" bIns="19049" anchor="ctr"/>
            <a:lstStyle/>
            <a:p>
              <a:pPr marL="0" marR="0" lvl="0" indent="0" algn="ctr" defTabSz="22858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j-lt"/>
                <a:ea typeface="Arial"/>
                <a:cs typeface="Arial"/>
                <a:sym typeface="Gill Sans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68F18BA-520C-9F69-6001-A7A78836B24B}"/>
              </a:ext>
            </a:extLst>
          </p:cNvPr>
          <p:cNvGrpSpPr/>
          <p:nvPr userDrawn="1"/>
        </p:nvGrpSpPr>
        <p:grpSpPr>
          <a:xfrm>
            <a:off x="711021" y="5254643"/>
            <a:ext cx="294982" cy="294980"/>
            <a:chOff x="762000" y="5976966"/>
            <a:chExt cx="385226" cy="385226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D81FEFD-18C6-BF61-9C74-5E40C1AFE4AC}"/>
                </a:ext>
              </a:extLst>
            </p:cNvPr>
            <p:cNvSpPr/>
            <p:nvPr/>
          </p:nvSpPr>
          <p:spPr>
            <a:xfrm>
              <a:off x="762000" y="5976966"/>
              <a:ext cx="385226" cy="38522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Ins="0" rtlCol="0" anchor="ctr"/>
            <a:lstStyle/>
            <a:p>
              <a:pPr algn="ctr"/>
              <a:endParaRPr lang="en-US" sz="1400">
                <a:solidFill>
                  <a:schemeClr val="tx2"/>
                </a:solidFill>
                <a:latin typeface="+mj-lt"/>
                <a:cs typeface="Poppins ExtraBold" panose="00000900000000000000" pitchFamily="2" charset="0"/>
              </a:endParaRPr>
            </a:p>
          </p:txBody>
        </p:sp>
        <p:sp>
          <p:nvSpPr>
            <p:cNvPr id="20" name="Shape 2382">
              <a:extLst>
                <a:ext uri="{FF2B5EF4-FFF2-40B4-BE49-F238E27FC236}">
                  <a16:creationId xmlns:a16="http://schemas.microsoft.com/office/drawing/2014/main" id="{D0F6E864-9BEB-5DAC-1673-FDF2399C3567}"/>
                </a:ext>
              </a:extLst>
            </p:cNvPr>
            <p:cNvSpPr/>
            <p:nvPr/>
          </p:nvSpPr>
          <p:spPr>
            <a:xfrm>
              <a:off x="855216" y="6113676"/>
              <a:ext cx="198797" cy="1355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720"/>
                  </a:moveTo>
                  <a:cubicBezTo>
                    <a:pt x="21600" y="323"/>
                    <a:pt x="21380" y="0"/>
                    <a:pt x="21109" y="0"/>
                  </a:cubicBezTo>
                  <a:cubicBezTo>
                    <a:pt x="20969" y="0"/>
                    <a:pt x="20845" y="88"/>
                    <a:pt x="20756" y="226"/>
                  </a:cubicBezTo>
                  <a:lnTo>
                    <a:pt x="20754" y="223"/>
                  </a:lnTo>
                  <a:lnTo>
                    <a:pt x="7848" y="19853"/>
                  </a:lnTo>
                  <a:lnTo>
                    <a:pt x="838" y="9571"/>
                  </a:lnTo>
                  <a:cubicBezTo>
                    <a:pt x="749" y="9441"/>
                    <a:pt x="626" y="9360"/>
                    <a:pt x="491" y="9360"/>
                  </a:cubicBezTo>
                  <a:cubicBezTo>
                    <a:pt x="220" y="9360"/>
                    <a:pt x="0" y="9683"/>
                    <a:pt x="0" y="10080"/>
                  </a:cubicBezTo>
                  <a:cubicBezTo>
                    <a:pt x="0" y="10279"/>
                    <a:pt x="55" y="10459"/>
                    <a:pt x="144" y="10589"/>
                  </a:cubicBezTo>
                  <a:lnTo>
                    <a:pt x="7507" y="21390"/>
                  </a:lnTo>
                  <a:cubicBezTo>
                    <a:pt x="7596" y="21520"/>
                    <a:pt x="7719" y="21600"/>
                    <a:pt x="7855" y="21600"/>
                  </a:cubicBezTo>
                  <a:cubicBezTo>
                    <a:pt x="7995" y="21600"/>
                    <a:pt x="8119" y="21513"/>
                    <a:pt x="8208" y="21376"/>
                  </a:cubicBezTo>
                  <a:lnTo>
                    <a:pt x="8210" y="21377"/>
                  </a:lnTo>
                  <a:lnTo>
                    <a:pt x="21465" y="1217"/>
                  </a:lnTo>
                  <a:lnTo>
                    <a:pt x="21462" y="1215"/>
                  </a:lnTo>
                  <a:cubicBezTo>
                    <a:pt x="21547" y="1087"/>
                    <a:pt x="21600" y="913"/>
                    <a:pt x="21600" y="720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9" tIns="19049" rIns="0" bIns="19049" anchor="ctr"/>
            <a:lstStyle/>
            <a:p>
              <a:pPr marL="0" marR="0" lvl="0" indent="0" algn="ctr" defTabSz="22858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j-lt"/>
                <a:ea typeface="Arial"/>
                <a:cs typeface="Arial"/>
                <a:sym typeface="Gill Sans"/>
              </a:endParaRPr>
            </a:p>
          </p:txBody>
        </p:sp>
      </p:grp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26E29456-2DB4-B8E1-162A-038B8461F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367626"/>
            <a:ext cx="10160000" cy="643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F76169BC-209F-D42F-9E28-EF7C8489043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1200" y="1010647"/>
            <a:ext cx="6705600" cy="431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733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609585" indent="0">
              <a:buFontTx/>
              <a:buNone/>
              <a:defRPr sz="1400">
                <a:latin typeface="Mission Gothic Regular" pitchFamily="50" charset="0"/>
              </a:defRPr>
            </a:lvl2pPr>
            <a:lvl3pPr marL="1219170" indent="0">
              <a:buFontTx/>
              <a:buNone/>
              <a:defRPr sz="1400">
                <a:latin typeface="Mission Gothic Regular" pitchFamily="50" charset="0"/>
              </a:defRPr>
            </a:lvl3pPr>
            <a:lvl4pPr marL="1828754" indent="0">
              <a:buFontTx/>
              <a:buNone/>
              <a:defRPr sz="1400">
                <a:latin typeface="Mission Gothic Regular" pitchFamily="50" charset="0"/>
              </a:defRPr>
            </a:lvl4pPr>
            <a:lvl5pPr marL="2438339" indent="0">
              <a:buFontTx/>
              <a:buNone/>
              <a:defRPr sz="1400">
                <a:latin typeface="Mission Gothic Regular" pitchFamily="50" charset="0"/>
              </a:defRPr>
            </a:lvl5pPr>
          </a:lstStyle>
          <a:p>
            <a:pPr lvl="0"/>
            <a:endParaRPr lang="en-JM"/>
          </a:p>
        </p:txBody>
      </p:sp>
      <p:sp>
        <p:nvSpPr>
          <p:cNvPr id="25" name="Picture Placeholder 42">
            <a:extLst>
              <a:ext uri="{FF2B5EF4-FFF2-40B4-BE49-F238E27FC236}">
                <a16:creationId xmlns:a16="http://schemas.microsoft.com/office/drawing/2014/main" id="{43B326E0-E1AB-6238-FA1E-934EC518AA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98270" y="1659021"/>
            <a:ext cx="4472930" cy="4466397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61594915-0ADD-413E-4821-701D8355595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1162894" y="1658938"/>
            <a:ext cx="4630838" cy="10239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D6675747-8DFA-1E45-511D-B6FEFE30FA9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162894" y="2868282"/>
            <a:ext cx="4630838" cy="10239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id="{3F2B307C-5363-4EAD-BDA2-A7ECD4BF944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162894" y="4060281"/>
            <a:ext cx="4630838" cy="10239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Text Placeholder 26">
            <a:extLst>
              <a:ext uri="{FF2B5EF4-FFF2-40B4-BE49-F238E27FC236}">
                <a16:creationId xmlns:a16="http://schemas.microsoft.com/office/drawing/2014/main" id="{41EF027F-9CCC-4DBE-042C-A806147295A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162894" y="5252280"/>
            <a:ext cx="4630838" cy="102393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42206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Side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2787679-7ED1-1B94-E021-A34A1DD5F6B6}"/>
              </a:ext>
            </a:extLst>
          </p:cNvPr>
          <p:cNvSpPr/>
          <p:nvPr userDrawn="1"/>
        </p:nvSpPr>
        <p:spPr>
          <a:xfrm>
            <a:off x="-1" y="112426"/>
            <a:ext cx="12192000" cy="6735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BBB34A4-6151-D510-EB7D-32F89B5C2F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97438" y="200025"/>
            <a:ext cx="6845300" cy="654526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3CA784-7746-BA10-06D2-68AE683D55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AE4A4E3-0103-0371-3E04-F8F2A13F7243}"/>
              </a:ext>
            </a:extLst>
          </p:cNvPr>
          <p:cNvSpPr/>
          <p:nvPr userDrawn="1"/>
        </p:nvSpPr>
        <p:spPr>
          <a:xfrm>
            <a:off x="0" y="1"/>
            <a:ext cx="4430598" cy="6868402"/>
          </a:xfrm>
          <a:prstGeom prst="rect">
            <a:avLst/>
          </a:prstGeom>
          <a:solidFill>
            <a:srgbClr val="E3E3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F7183-23F0-04C5-B3F3-B8D4E0B0E1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632" y="2057173"/>
            <a:ext cx="3922294" cy="2467518"/>
          </a:xfrm>
          <a:prstGeom prst="rect">
            <a:avLst/>
          </a:prstGeo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0537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adm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3AD48EF-10BA-AA47-845D-1E24ECBDDBBA}"/>
              </a:ext>
            </a:extLst>
          </p:cNvPr>
          <p:cNvSpPr txBox="1">
            <a:spLocks/>
          </p:cNvSpPr>
          <p:nvPr userDrawn="1"/>
        </p:nvSpPr>
        <p:spPr>
          <a:xfrm>
            <a:off x="700684" y="2003929"/>
            <a:ext cx="2462168" cy="3614066"/>
          </a:xfrm>
          <a:prstGeom prst="roundRect">
            <a:avLst>
              <a:gd name="adj" fmla="val 6325"/>
            </a:avLst>
          </a:prstGeom>
          <a:solidFill>
            <a:schemeClr val="bg2">
              <a:lumMod val="95000"/>
            </a:schemeClr>
          </a:solidFill>
          <a:ln w="3175" cmpd="sng">
            <a:noFill/>
          </a:ln>
          <a:effectLst/>
        </p:spPr>
        <p:txBody>
          <a:bodyPr vert="horz" lIns="121920" tIns="60960" rIns="121920" bIns="6096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itchFamily="34" charset="0"/>
                <a:ea typeface="Open Sans Extrabold" pitchFamily="34" charset="0"/>
                <a:cs typeface="Franklin Gothic Book" pitchFamily="34" charset="0"/>
              </a:defRPr>
            </a:lvl1pPr>
          </a:lstStyle>
          <a:p>
            <a:endParaRPr lang="en-JM" sz="1200">
              <a:solidFill>
                <a:schemeClr val="bg1"/>
              </a:solidFill>
              <a:latin typeface="Roboto Light"/>
              <a:ea typeface="Roboto Light"/>
              <a:cs typeface="Roboto Light"/>
            </a:endParaRPr>
          </a:p>
        </p:txBody>
      </p:sp>
      <p:sp>
        <p:nvSpPr>
          <p:cNvPr id="23" name="Round Single Corner Rectangle 22">
            <a:extLst>
              <a:ext uri="{FF2B5EF4-FFF2-40B4-BE49-F238E27FC236}">
                <a16:creationId xmlns:a16="http://schemas.microsoft.com/office/drawing/2014/main" id="{F978D54D-28FB-7CD3-F822-CCCF93B12D4C}"/>
              </a:ext>
            </a:extLst>
          </p:cNvPr>
          <p:cNvSpPr/>
          <p:nvPr userDrawn="1"/>
        </p:nvSpPr>
        <p:spPr>
          <a:xfrm>
            <a:off x="700684" y="1991498"/>
            <a:ext cx="2474560" cy="690209"/>
          </a:xfrm>
          <a:prstGeom prst="round1Rect">
            <a:avLst/>
          </a:prstGeom>
          <a:gradFill>
            <a:gsLst>
              <a:gs pos="0">
                <a:schemeClr val="accent1"/>
              </a:gs>
              <a:gs pos="100000">
                <a:schemeClr val="accent4">
                  <a:alpha val="8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905D96-B1D9-AC61-43AF-BC01A6A265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47E291B-1568-613E-EFB3-81D2270B00BE}"/>
              </a:ext>
            </a:extLst>
          </p:cNvPr>
          <p:cNvSpPr txBox="1">
            <a:spLocks/>
          </p:cNvSpPr>
          <p:nvPr userDrawn="1"/>
        </p:nvSpPr>
        <p:spPr>
          <a:xfrm>
            <a:off x="3526618" y="2003929"/>
            <a:ext cx="2462168" cy="3614066"/>
          </a:xfrm>
          <a:prstGeom prst="roundRect">
            <a:avLst>
              <a:gd name="adj" fmla="val 6325"/>
            </a:avLst>
          </a:prstGeom>
          <a:solidFill>
            <a:schemeClr val="bg2">
              <a:lumMod val="95000"/>
            </a:schemeClr>
          </a:solidFill>
          <a:ln w="3175" cmpd="sng">
            <a:noFill/>
          </a:ln>
          <a:effectLst/>
        </p:spPr>
        <p:txBody>
          <a:bodyPr vert="horz" lIns="121920" tIns="60960" rIns="121920" bIns="6096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itchFamily="34" charset="0"/>
                <a:ea typeface="Open Sans Extrabold" pitchFamily="34" charset="0"/>
                <a:cs typeface="Franklin Gothic Book" pitchFamily="34" charset="0"/>
              </a:defRPr>
            </a:lvl1pPr>
          </a:lstStyle>
          <a:p>
            <a:endParaRPr lang="en-JM" sz="1200">
              <a:solidFill>
                <a:schemeClr val="bg1"/>
              </a:solidFill>
              <a:latin typeface="Roboto Light"/>
              <a:ea typeface="Roboto Light"/>
              <a:cs typeface="Roboto Light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90876EF-B0EB-A81C-0ECA-B9E3D1B3574C}"/>
              </a:ext>
            </a:extLst>
          </p:cNvPr>
          <p:cNvSpPr txBox="1">
            <a:spLocks/>
          </p:cNvSpPr>
          <p:nvPr userDrawn="1"/>
        </p:nvSpPr>
        <p:spPr>
          <a:xfrm>
            <a:off x="6284452" y="2003929"/>
            <a:ext cx="2462168" cy="3614066"/>
          </a:xfrm>
          <a:prstGeom prst="roundRect">
            <a:avLst>
              <a:gd name="adj" fmla="val 6325"/>
            </a:avLst>
          </a:prstGeom>
          <a:solidFill>
            <a:schemeClr val="bg2">
              <a:lumMod val="95000"/>
            </a:schemeClr>
          </a:solidFill>
          <a:ln w="3175" cmpd="sng">
            <a:noFill/>
          </a:ln>
          <a:effectLst/>
        </p:spPr>
        <p:txBody>
          <a:bodyPr vert="horz" lIns="121920" tIns="60960" rIns="121920" bIns="6096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itchFamily="34" charset="0"/>
                <a:ea typeface="Open Sans Extrabold" pitchFamily="34" charset="0"/>
                <a:cs typeface="Franklin Gothic Book" pitchFamily="34" charset="0"/>
              </a:defRPr>
            </a:lvl1pPr>
          </a:lstStyle>
          <a:p>
            <a:endParaRPr lang="en-JM" sz="1200">
              <a:solidFill>
                <a:schemeClr val="bg1"/>
              </a:solidFill>
              <a:latin typeface="Roboto Light"/>
              <a:ea typeface="Roboto Light"/>
              <a:cs typeface="Roboto Light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0BC0283-A5EC-28A8-2401-15E316DDE41D}"/>
              </a:ext>
            </a:extLst>
          </p:cNvPr>
          <p:cNvSpPr txBox="1">
            <a:spLocks/>
          </p:cNvSpPr>
          <p:nvPr userDrawn="1"/>
        </p:nvSpPr>
        <p:spPr>
          <a:xfrm>
            <a:off x="9042286" y="2003929"/>
            <a:ext cx="2462168" cy="3614066"/>
          </a:xfrm>
          <a:prstGeom prst="roundRect">
            <a:avLst>
              <a:gd name="adj" fmla="val 6325"/>
            </a:avLst>
          </a:prstGeom>
          <a:solidFill>
            <a:schemeClr val="bg2">
              <a:lumMod val="95000"/>
            </a:schemeClr>
          </a:solidFill>
          <a:ln w="3175" cmpd="sng">
            <a:noFill/>
          </a:ln>
          <a:effectLst/>
        </p:spPr>
        <p:txBody>
          <a:bodyPr vert="horz" lIns="121920" tIns="60960" rIns="121920" bIns="6096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itchFamily="34" charset="0"/>
                <a:ea typeface="Open Sans Extrabold" pitchFamily="34" charset="0"/>
                <a:cs typeface="Franklin Gothic Book" pitchFamily="34" charset="0"/>
              </a:defRPr>
            </a:lvl1pPr>
          </a:lstStyle>
          <a:p>
            <a:endParaRPr lang="en-JM" sz="1200">
              <a:solidFill>
                <a:schemeClr val="bg1"/>
              </a:solidFill>
              <a:latin typeface="Roboto Light"/>
              <a:ea typeface="Roboto Light"/>
              <a:cs typeface="Roboto Light"/>
            </a:endParaRP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24ADD0A2-48D1-F357-4D87-DBE0955DB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584200"/>
            <a:ext cx="10160000" cy="643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C6D25F59-DE58-D7FB-D4DC-FF73DE174A6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1200" y="1227221"/>
            <a:ext cx="6705600" cy="431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733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609585" indent="0">
              <a:buFontTx/>
              <a:buNone/>
              <a:defRPr sz="1400">
                <a:latin typeface="Mission Gothic Regular" pitchFamily="50" charset="0"/>
              </a:defRPr>
            </a:lvl2pPr>
            <a:lvl3pPr marL="1219170" indent="0">
              <a:buFontTx/>
              <a:buNone/>
              <a:defRPr sz="1400">
                <a:latin typeface="Mission Gothic Regular" pitchFamily="50" charset="0"/>
              </a:defRPr>
            </a:lvl3pPr>
            <a:lvl4pPr marL="1828754" indent="0">
              <a:buFontTx/>
              <a:buNone/>
              <a:defRPr sz="1400">
                <a:latin typeface="Mission Gothic Regular" pitchFamily="50" charset="0"/>
              </a:defRPr>
            </a:lvl4pPr>
            <a:lvl5pPr marL="2438339" indent="0">
              <a:buFontTx/>
              <a:buNone/>
              <a:defRPr sz="1400">
                <a:latin typeface="Mission Gothic Regular" pitchFamily="50" charset="0"/>
              </a:defRPr>
            </a:lvl5pPr>
          </a:lstStyle>
          <a:p>
            <a:pPr lvl="0"/>
            <a:endParaRPr lang="en-JM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0F4D017F-C773-4887-7FED-9EF0C346626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96343" y="2016544"/>
            <a:ext cx="2270537" cy="665163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Enter Title</a:t>
            </a:r>
          </a:p>
        </p:txBody>
      </p:sp>
      <p:sp>
        <p:nvSpPr>
          <p:cNvPr id="26" name="Round Single Corner Rectangle 25">
            <a:extLst>
              <a:ext uri="{FF2B5EF4-FFF2-40B4-BE49-F238E27FC236}">
                <a16:creationId xmlns:a16="http://schemas.microsoft.com/office/drawing/2014/main" id="{7E1E973D-81BB-EF73-9308-ECF2E99AC808}"/>
              </a:ext>
            </a:extLst>
          </p:cNvPr>
          <p:cNvSpPr/>
          <p:nvPr userDrawn="1"/>
        </p:nvSpPr>
        <p:spPr>
          <a:xfrm>
            <a:off x="3513475" y="2008870"/>
            <a:ext cx="2474560" cy="690209"/>
          </a:xfrm>
          <a:prstGeom prst="round1Rect">
            <a:avLst/>
          </a:prstGeom>
          <a:gradFill>
            <a:gsLst>
              <a:gs pos="0">
                <a:schemeClr val="accent1"/>
              </a:gs>
              <a:gs pos="100000">
                <a:schemeClr val="accent4">
                  <a:alpha val="8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87F7C46E-5F0C-86E9-17D1-AA91B2D965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19550" y="2033916"/>
            <a:ext cx="2263359" cy="665163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Enter Title</a:t>
            </a:r>
          </a:p>
        </p:txBody>
      </p:sp>
      <p:sp>
        <p:nvSpPr>
          <p:cNvPr id="28" name="Round Single Corner Rectangle 27">
            <a:extLst>
              <a:ext uri="{FF2B5EF4-FFF2-40B4-BE49-F238E27FC236}">
                <a16:creationId xmlns:a16="http://schemas.microsoft.com/office/drawing/2014/main" id="{B571796D-36A8-E4CC-FFD2-C4450ADA2C52}"/>
              </a:ext>
            </a:extLst>
          </p:cNvPr>
          <p:cNvSpPr/>
          <p:nvPr userDrawn="1"/>
        </p:nvSpPr>
        <p:spPr>
          <a:xfrm>
            <a:off x="6296280" y="2008870"/>
            <a:ext cx="2450340" cy="690209"/>
          </a:xfrm>
          <a:prstGeom prst="round1Rect">
            <a:avLst/>
          </a:prstGeom>
          <a:gradFill>
            <a:gsLst>
              <a:gs pos="0">
                <a:schemeClr val="accent1"/>
              </a:gs>
              <a:gs pos="100000">
                <a:schemeClr val="accent4">
                  <a:alpha val="8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Text Placeholder 24">
            <a:extLst>
              <a:ext uri="{FF2B5EF4-FFF2-40B4-BE49-F238E27FC236}">
                <a16:creationId xmlns:a16="http://schemas.microsoft.com/office/drawing/2014/main" id="{F785894F-A003-8DE6-48EA-D8535456A98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98683" y="2033916"/>
            <a:ext cx="2239994" cy="665163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Enter Title</a:t>
            </a:r>
          </a:p>
        </p:txBody>
      </p:sp>
      <p:sp>
        <p:nvSpPr>
          <p:cNvPr id="30" name="Round Single Corner Rectangle 29">
            <a:extLst>
              <a:ext uri="{FF2B5EF4-FFF2-40B4-BE49-F238E27FC236}">
                <a16:creationId xmlns:a16="http://schemas.microsoft.com/office/drawing/2014/main" id="{D47B68F1-A4D8-7DE8-B235-B6F376EA3073}"/>
              </a:ext>
            </a:extLst>
          </p:cNvPr>
          <p:cNvSpPr/>
          <p:nvPr userDrawn="1"/>
        </p:nvSpPr>
        <p:spPr>
          <a:xfrm>
            <a:off x="9042286" y="2008870"/>
            <a:ext cx="2474560" cy="690209"/>
          </a:xfrm>
          <a:prstGeom prst="round1Rect">
            <a:avLst/>
          </a:prstGeom>
          <a:gradFill>
            <a:gsLst>
              <a:gs pos="0">
                <a:schemeClr val="accent1"/>
              </a:gs>
              <a:gs pos="100000">
                <a:schemeClr val="accent4">
                  <a:alpha val="8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1" name="Text Placeholder 24">
            <a:extLst>
              <a:ext uri="{FF2B5EF4-FFF2-40B4-BE49-F238E27FC236}">
                <a16:creationId xmlns:a16="http://schemas.microsoft.com/office/drawing/2014/main" id="{D794664D-1C33-1E5D-DBCD-AC8980309AA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153093" y="2033916"/>
            <a:ext cx="2240816" cy="665163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Enter Title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294D600-A70A-276F-B2A0-1DCED9B1562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96343" y="2794663"/>
            <a:ext cx="2270537" cy="26724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14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F26DB810-F13C-D798-A4BC-21ABAE632DE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3619550" y="2817517"/>
            <a:ext cx="2263359" cy="26724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14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32">
            <a:extLst>
              <a:ext uri="{FF2B5EF4-FFF2-40B4-BE49-F238E27FC236}">
                <a16:creationId xmlns:a16="http://schemas.microsoft.com/office/drawing/2014/main" id="{A545813A-B187-5055-96AA-C19AF0DB55CE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6398683" y="2827145"/>
            <a:ext cx="2239994" cy="26724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14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32">
            <a:extLst>
              <a:ext uri="{FF2B5EF4-FFF2-40B4-BE49-F238E27FC236}">
                <a16:creationId xmlns:a16="http://schemas.microsoft.com/office/drawing/2014/main" id="{60190E4A-A1CE-4927-EB88-E0080E0874F7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153093" y="2836773"/>
            <a:ext cx="2240816" cy="26724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defRPr sz="14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40165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TIA"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phic 23">
            <a:extLst>
              <a:ext uri="{FF2B5EF4-FFF2-40B4-BE49-F238E27FC236}">
                <a16:creationId xmlns:a16="http://schemas.microsoft.com/office/drawing/2014/main" id="{104E1C62-929D-1992-3FFA-8D961F4DFE5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845998" y="-821002"/>
            <a:ext cx="8500003" cy="850000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F79262E-116B-B3FD-8B81-62F996CA7F48}"/>
              </a:ext>
            </a:extLst>
          </p:cNvPr>
          <p:cNvSpPr/>
          <p:nvPr userDrawn="1"/>
        </p:nvSpPr>
        <p:spPr>
          <a:xfrm>
            <a:off x="0" y="5844209"/>
            <a:ext cx="12192000" cy="1013791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155C52-88A7-D5EA-FE0C-2252FAEBBC3D}"/>
              </a:ext>
            </a:extLst>
          </p:cNvPr>
          <p:cNvSpPr/>
          <p:nvPr userDrawn="1"/>
        </p:nvSpPr>
        <p:spPr>
          <a:xfrm>
            <a:off x="-1" y="0"/>
            <a:ext cx="12192000" cy="1013791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itle 5">
            <a:extLst>
              <a:ext uri="{FF2B5EF4-FFF2-40B4-BE49-F238E27FC236}">
                <a16:creationId xmlns:a16="http://schemas.microsoft.com/office/drawing/2014/main" id="{94A0B2DB-CB8B-7EDA-1B3E-F93A064A8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042" y="4495198"/>
            <a:ext cx="11398935" cy="1325563"/>
          </a:xfrm>
          <a:prstGeom prst="rect">
            <a:avLst/>
          </a:prstGeom>
        </p:spPr>
        <p:txBody>
          <a:bodyPr anchor="b"/>
          <a:lstStyle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17494311-2DFE-6E01-F5A3-AF92DA97BB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77804" y="5820761"/>
            <a:ext cx="7836392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66822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  <p15:guide id="2" orient="horz" pos="216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905D96-B1D9-AC61-43AF-BC01A6A265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90876EF-B0EB-A81C-0ECA-B9E3D1B3574C}"/>
              </a:ext>
            </a:extLst>
          </p:cNvPr>
          <p:cNvSpPr txBox="1">
            <a:spLocks/>
          </p:cNvSpPr>
          <p:nvPr userDrawn="1"/>
        </p:nvSpPr>
        <p:spPr>
          <a:xfrm>
            <a:off x="8430830" y="2003928"/>
            <a:ext cx="3426960" cy="4168271"/>
          </a:xfrm>
          <a:prstGeom prst="roundRect">
            <a:avLst>
              <a:gd name="adj" fmla="val 6325"/>
            </a:avLst>
          </a:prstGeom>
          <a:solidFill>
            <a:schemeClr val="bg2">
              <a:lumMod val="95000"/>
            </a:schemeClr>
          </a:solidFill>
          <a:ln w="3175" cmpd="sng">
            <a:noFill/>
          </a:ln>
          <a:effectLst/>
        </p:spPr>
        <p:txBody>
          <a:bodyPr vert="horz" lIns="121920" tIns="60960" rIns="121920" bIns="6096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itchFamily="34" charset="0"/>
                <a:ea typeface="Open Sans Extrabold" pitchFamily="34" charset="0"/>
                <a:cs typeface="Franklin Gothic Book" pitchFamily="34" charset="0"/>
              </a:defRPr>
            </a:lvl1pPr>
          </a:lstStyle>
          <a:p>
            <a:endParaRPr lang="en-JM" sz="1200">
              <a:solidFill>
                <a:schemeClr val="bg1"/>
              </a:solidFill>
              <a:latin typeface="Roboto Light"/>
              <a:ea typeface="Roboto Light"/>
              <a:cs typeface="Roboto Light"/>
            </a:endParaRP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24ADD0A2-48D1-F357-4D87-DBE0955DB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584200"/>
            <a:ext cx="10160000" cy="643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C6D25F59-DE58-D7FB-D4DC-FF73DE174A6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1200" y="1227221"/>
            <a:ext cx="6705600" cy="431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733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609585" indent="0">
              <a:buFontTx/>
              <a:buNone/>
              <a:defRPr sz="1400">
                <a:latin typeface="Mission Gothic Regular" pitchFamily="50" charset="0"/>
              </a:defRPr>
            </a:lvl2pPr>
            <a:lvl3pPr marL="1219170" indent="0">
              <a:buFontTx/>
              <a:buNone/>
              <a:defRPr sz="1400">
                <a:latin typeface="Mission Gothic Regular" pitchFamily="50" charset="0"/>
              </a:defRPr>
            </a:lvl3pPr>
            <a:lvl4pPr marL="1828754" indent="0">
              <a:buFontTx/>
              <a:buNone/>
              <a:defRPr sz="1400">
                <a:latin typeface="Mission Gothic Regular" pitchFamily="50" charset="0"/>
              </a:defRPr>
            </a:lvl4pPr>
            <a:lvl5pPr marL="2438339" indent="0">
              <a:buFontTx/>
              <a:buNone/>
              <a:defRPr sz="1400">
                <a:latin typeface="Mission Gothic Regular" pitchFamily="50" charset="0"/>
              </a:defRPr>
            </a:lvl5pPr>
          </a:lstStyle>
          <a:p>
            <a:pPr lvl="0"/>
            <a:endParaRPr lang="en-JM"/>
          </a:p>
        </p:txBody>
      </p:sp>
      <p:sp>
        <p:nvSpPr>
          <p:cNvPr id="28" name="Round Single Corner Rectangle 27">
            <a:extLst>
              <a:ext uri="{FF2B5EF4-FFF2-40B4-BE49-F238E27FC236}">
                <a16:creationId xmlns:a16="http://schemas.microsoft.com/office/drawing/2014/main" id="{B571796D-36A8-E4CC-FFD2-C4450ADA2C52}"/>
              </a:ext>
            </a:extLst>
          </p:cNvPr>
          <p:cNvSpPr/>
          <p:nvPr userDrawn="1"/>
        </p:nvSpPr>
        <p:spPr>
          <a:xfrm>
            <a:off x="8442659" y="1758576"/>
            <a:ext cx="3415132" cy="1084726"/>
          </a:xfrm>
          <a:prstGeom prst="round1Rect">
            <a:avLst/>
          </a:prstGeom>
          <a:gradFill>
            <a:gsLst>
              <a:gs pos="0">
                <a:schemeClr val="accent1"/>
              </a:gs>
              <a:gs pos="100000">
                <a:schemeClr val="accent4">
                  <a:alpha val="8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Text Placeholder 24">
            <a:extLst>
              <a:ext uri="{FF2B5EF4-FFF2-40B4-BE49-F238E27FC236}">
                <a16:creationId xmlns:a16="http://schemas.microsoft.com/office/drawing/2014/main" id="{F785894F-A003-8DE6-48EA-D8535456A98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605220" y="1792705"/>
            <a:ext cx="3117729" cy="1045363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20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Enter Title</a:t>
            </a:r>
          </a:p>
        </p:txBody>
      </p:sp>
      <p:sp>
        <p:nvSpPr>
          <p:cNvPr id="40" name="Text Placeholder 32">
            <a:extLst>
              <a:ext uri="{FF2B5EF4-FFF2-40B4-BE49-F238E27FC236}">
                <a16:creationId xmlns:a16="http://schemas.microsoft.com/office/drawing/2014/main" id="{A545813A-B187-5055-96AA-C19AF0DB55CE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605221" y="2935432"/>
            <a:ext cx="3117728" cy="3082216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EBFDC413-A501-6280-1B8E-BB5C83FD8452}"/>
              </a:ext>
            </a:extLst>
          </p:cNvPr>
          <p:cNvSpPr txBox="1">
            <a:spLocks/>
          </p:cNvSpPr>
          <p:nvPr userDrawn="1"/>
        </p:nvSpPr>
        <p:spPr>
          <a:xfrm>
            <a:off x="4564725" y="1998544"/>
            <a:ext cx="3658840" cy="4168270"/>
          </a:xfrm>
          <a:prstGeom prst="roundRect">
            <a:avLst>
              <a:gd name="adj" fmla="val 6325"/>
            </a:avLst>
          </a:prstGeom>
          <a:solidFill>
            <a:schemeClr val="bg2">
              <a:lumMod val="95000"/>
            </a:schemeClr>
          </a:solidFill>
          <a:ln w="3175" cmpd="sng">
            <a:noFill/>
          </a:ln>
          <a:effectLst/>
        </p:spPr>
        <p:txBody>
          <a:bodyPr vert="horz" lIns="121920" tIns="60960" rIns="121920" bIns="6096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itchFamily="34" charset="0"/>
                <a:ea typeface="Open Sans Extrabold" pitchFamily="34" charset="0"/>
                <a:cs typeface="Franklin Gothic Book" pitchFamily="34" charset="0"/>
              </a:defRPr>
            </a:lvl1pPr>
          </a:lstStyle>
          <a:p>
            <a:endParaRPr lang="en-JM" sz="1200">
              <a:solidFill>
                <a:schemeClr val="bg1"/>
              </a:solidFill>
              <a:latin typeface="Roboto Light"/>
              <a:ea typeface="Roboto Light"/>
              <a:cs typeface="Roboto Light"/>
            </a:endParaRPr>
          </a:p>
        </p:txBody>
      </p:sp>
      <p:sp>
        <p:nvSpPr>
          <p:cNvPr id="32" name="Round Single Corner Rectangle 31">
            <a:extLst>
              <a:ext uri="{FF2B5EF4-FFF2-40B4-BE49-F238E27FC236}">
                <a16:creationId xmlns:a16="http://schemas.microsoft.com/office/drawing/2014/main" id="{8338BD73-054D-FF7F-238A-EB3F4C1EDE79}"/>
              </a:ext>
            </a:extLst>
          </p:cNvPr>
          <p:cNvSpPr/>
          <p:nvPr userDrawn="1"/>
        </p:nvSpPr>
        <p:spPr>
          <a:xfrm>
            <a:off x="4576553" y="1753191"/>
            <a:ext cx="3647012" cy="1084726"/>
          </a:xfrm>
          <a:prstGeom prst="round1Rect">
            <a:avLst/>
          </a:prstGeom>
          <a:gradFill>
            <a:gsLst>
              <a:gs pos="0">
                <a:schemeClr val="accent1"/>
              </a:gs>
              <a:gs pos="100000">
                <a:schemeClr val="accent4">
                  <a:alpha val="8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Text Placeholder 24">
            <a:extLst>
              <a:ext uri="{FF2B5EF4-FFF2-40B4-BE49-F238E27FC236}">
                <a16:creationId xmlns:a16="http://schemas.microsoft.com/office/drawing/2014/main" id="{181B4106-51C5-6A64-AED5-3E4BADCBEE27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7082" y="1787320"/>
            <a:ext cx="3328686" cy="1045363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20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Enter Title</a:t>
            </a:r>
          </a:p>
        </p:txBody>
      </p:sp>
      <p:sp>
        <p:nvSpPr>
          <p:cNvPr id="35" name="Text Placeholder 32">
            <a:extLst>
              <a:ext uri="{FF2B5EF4-FFF2-40B4-BE49-F238E27FC236}">
                <a16:creationId xmlns:a16="http://schemas.microsoft.com/office/drawing/2014/main" id="{D616573D-5C5B-9CF7-F65B-3442EAD45F05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4727082" y="2942079"/>
            <a:ext cx="3328685" cy="3082216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0F2B7EEF-D73A-98CA-ADC0-0841FBFA8292}"/>
              </a:ext>
            </a:extLst>
          </p:cNvPr>
          <p:cNvSpPr txBox="1">
            <a:spLocks/>
          </p:cNvSpPr>
          <p:nvPr userDrawn="1"/>
        </p:nvSpPr>
        <p:spPr>
          <a:xfrm>
            <a:off x="698620" y="1998544"/>
            <a:ext cx="3658840" cy="4168270"/>
          </a:xfrm>
          <a:prstGeom prst="roundRect">
            <a:avLst>
              <a:gd name="adj" fmla="val 6325"/>
            </a:avLst>
          </a:prstGeom>
          <a:solidFill>
            <a:schemeClr val="bg2">
              <a:lumMod val="95000"/>
            </a:schemeClr>
          </a:solidFill>
          <a:ln w="3175" cmpd="sng">
            <a:noFill/>
          </a:ln>
          <a:effectLst/>
        </p:spPr>
        <p:txBody>
          <a:bodyPr vert="horz" lIns="121920" tIns="60960" rIns="121920" bIns="6096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itchFamily="34" charset="0"/>
                <a:ea typeface="Open Sans Extrabold" pitchFamily="34" charset="0"/>
                <a:cs typeface="Franklin Gothic Book" pitchFamily="34" charset="0"/>
              </a:defRPr>
            </a:lvl1pPr>
          </a:lstStyle>
          <a:p>
            <a:endParaRPr lang="en-JM" sz="1200">
              <a:solidFill>
                <a:schemeClr val="bg1"/>
              </a:solidFill>
              <a:latin typeface="Roboto Light"/>
              <a:ea typeface="Roboto Light"/>
              <a:cs typeface="Roboto Light"/>
            </a:endParaRPr>
          </a:p>
        </p:txBody>
      </p:sp>
      <p:sp>
        <p:nvSpPr>
          <p:cNvPr id="41" name="Round Single Corner Rectangle 40">
            <a:extLst>
              <a:ext uri="{FF2B5EF4-FFF2-40B4-BE49-F238E27FC236}">
                <a16:creationId xmlns:a16="http://schemas.microsoft.com/office/drawing/2014/main" id="{65AF6DAD-3CD1-20C2-69E4-B4F03CA89B4D}"/>
              </a:ext>
            </a:extLst>
          </p:cNvPr>
          <p:cNvSpPr/>
          <p:nvPr userDrawn="1"/>
        </p:nvSpPr>
        <p:spPr>
          <a:xfrm>
            <a:off x="710448" y="1753191"/>
            <a:ext cx="3647011" cy="1084726"/>
          </a:xfrm>
          <a:prstGeom prst="round1Rect">
            <a:avLst/>
          </a:prstGeom>
          <a:gradFill>
            <a:gsLst>
              <a:gs pos="0">
                <a:schemeClr val="accent1"/>
              </a:gs>
              <a:gs pos="100000">
                <a:schemeClr val="accent4">
                  <a:alpha val="8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E227CF8F-61E3-B3D4-6FB9-2B1058B02A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60978" y="1787320"/>
            <a:ext cx="3328685" cy="1045363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2000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Enter Title</a:t>
            </a:r>
          </a:p>
        </p:txBody>
      </p:sp>
      <p:sp>
        <p:nvSpPr>
          <p:cNvPr id="44" name="Text Placeholder 32">
            <a:extLst>
              <a:ext uri="{FF2B5EF4-FFF2-40B4-BE49-F238E27FC236}">
                <a16:creationId xmlns:a16="http://schemas.microsoft.com/office/drawing/2014/main" id="{136D4C19-9655-2DF5-A5E3-973BA4F382A3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60979" y="2942079"/>
            <a:ext cx="3328685" cy="3082216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376317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Half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3AD48EF-10BA-AA47-845D-1E24ECBDDBBA}"/>
              </a:ext>
            </a:extLst>
          </p:cNvPr>
          <p:cNvSpPr txBox="1">
            <a:spLocks/>
          </p:cNvSpPr>
          <p:nvPr userDrawn="1"/>
        </p:nvSpPr>
        <p:spPr>
          <a:xfrm>
            <a:off x="712713" y="2189169"/>
            <a:ext cx="4519873" cy="3614066"/>
          </a:xfrm>
          <a:prstGeom prst="roundRect">
            <a:avLst>
              <a:gd name="adj" fmla="val 6325"/>
            </a:avLst>
          </a:prstGeom>
          <a:solidFill>
            <a:schemeClr val="bg2">
              <a:lumMod val="95000"/>
            </a:schemeClr>
          </a:solidFill>
          <a:ln w="3175" cmpd="sng">
            <a:noFill/>
          </a:ln>
          <a:effectLst/>
        </p:spPr>
        <p:txBody>
          <a:bodyPr vert="horz" lIns="121920" tIns="60960" rIns="121920" bIns="6096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itchFamily="34" charset="0"/>
                <a:ea typeface="Open Sans Extrabold" pitchFamily="34" charset="0"/>
                <a:cs typeface="Franklin Gothic Book" pitchFamily="34" charset="0"/>
              </a:defRPr>
            </a:lvl1pPr>
          </a:lstStyle>
          <a:p>
            <a:endParaRPr lang="en-JM" sz="1200">
              <a:solidFill>
                <a:schemeClr val="bg1"/>
              </a:solidFill>
              <a:latin typeface="Roboto Light"/>
              <a:ea typeface="Roboto Light"/>
              <a:cs typeface="Roboto Light"/>
            </a:endParaRPr>
          </a:p>
        </p:txBody>
      </p:sp>
      <p:sp>
        <p:nvSpPr>
          <p:cNvPr id="23" name="Round Single Corner Rectangle 22">
            <a:extLst>
              <a:ext uri="{FF2B5EF4-FFF2-40B4-BE49-F238E27FC236}">
                <a16:creationId xmlns:a16="http://schemas.microsoft.com/office/drawing/2014/main" id="{F978D54D-28FB-7CD3-F822-CCCF93B12D4C}"/>
              </a:ext>
            </a:extLst>
          </p:cNvPr>
          <p:cNvSpPr/>
          <p:nvPr userDrawn="1"/>
        </p:nvSpPr>
        <p:spPr>
          <a:xfrm>
            <a:off x="712714" y="1766211"/>
            <a:ext cx="4519874" cy="690209"/>
          </a:xfrm>
          <a:prstGeom prst="round1Rect">
            <a:avLst/>
          </a:prstGeom>
          <a:gradFill>
            <a:gsLst>
              <a:gs pos="0">
                <a:schemeClr val="accent1"/>
              </a:gs>
              <a:gs pos="100000">
                <a:schemeClr val="accent4">
                  <a:alpha val="8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Text Placeholder 24">
            <a:extLst>
              <a:ext uri="{FF2B5EF4-FFF2-40B4-BE49-F238E27FC236}">
                <a16:creationId xmlns:a16="http://schemas.microsoft.com/office/drawing/2014/main" id="{CDDC5DBB-8736-49AA-5D0B-F16B2F3D56D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958869" y="1787318"/>
            <a:ext cx="2174117" cy="665163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Enter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5905D96-B1D9-AC61-43AF-BC01A6A265A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24ADD0A2-48D1-F357-4D87-DBE0955DB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584200"/>
            <a:ext cx="10160000" cy="643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C6D25F59-DE58-D7FB-D4DC-FF73DE174A6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1200" y="1227221"/>
            <a:ext cx="6705600" cy="431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733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609585" indent="0">
              <a:buFontTx/>
              <a:buNone/>
              <a:defRPr sz="1400">
                <a:latin typeface="Mission Gothic Regular" pitchFamily="50" charset="0"/>
              </a:defRPr>
            </a:lvl2pPr>
            <a:lvl3pPr marL="1219170" indent="0">
              <a:buFontTx/>
              <a:buNone/>
              <a:defRPr sz="1400">
                <a:latin typeface="Mission Gothic Regular" pitchFamily="50" charset="0"/>
              </a:defRPr>
            </a:lvl3pPr>
            <a:lvl4pPr marL="1828754" indent="0">
              <a:buFontTx/>
              <a:buNone/>
              <a:defRPr sz="1400">
                <a:latin typeface="Mission Gothic Regular" pitchFamily="50" charset="0"/>
              </a:defRPr>
            </a:lvl4pPr>
            <a:lvl5pPr marL="2438339" indent="0">
              <a:buFontTx/>
              <a:buNone/>
              <a:defRPr sz="1400">
                <a:latin typeface="Mission Gothic Regular" pitchFamily="50" charset="0"/>
              </a:defRPr>
            </a:lvl5pPr>
          </a:lstStyle>
          <a:p>
            <a:pPr lvl="0"/>
            <a:endParaRPr lang="en-JM"/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0F4D017F-C773-4887-7FED-9EF0C346626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13465" y="1791257"/>
            <a:ext cx="2174117" cy="665163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Enter Title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C294D600-A70A-276F-B2A0-1DCED9B15628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08374" y="2559119"/>
            <a:ext cx="2090411" cy="317742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sz="14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Text Placeholder 32">
            <a:extLst>
              <a:ext uri="{FF2B5EF4-FFF2-40B4-BE49-F238E27FC236}">
                <a16:creationId xmlns:a16="http://schemas.microsoft.com/office/drawing/2014/main" id="{C1D05056-E365-45CD-DF95-520C778300B6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2946914" y="2556715"/>
            <a:ext cx="2186072" cy="317742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50000"/>
              </a:lnSpc>
              <a:spcBef>
                <a:spcPts val="0"/>
              </a:spcBef>
              <a:defRPr sz="14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FC382BCF-9372-A23D-2A62-359AD669CC5C}"/>
              </a:ext>
            </a:extLst>
          </p:cNvPr>
          <p:cNvSpPr txBox="1">
            <a:spLocks/>
          </p:cNvSpPr>
          <p:nvPr userDrawn="1"/>
        </p:nvSpPr>
        <p:spPr>
          <a:xfrm>
            <a:off x="5761966" y="2178803"/>
            <a:ext cx="4519873" cy="3614066"/>
          </a:xfrm>
          <a:prstGeom prst="roundRect">
            <a:avLst>
              <a:gd name="adj" fmla="val 6325"/>
            </a:avLst>
          </a:prstGeom>
          <a:solidFill>
            <a:schemeClr val="bg2">
              <a:lumMod val="95000"/>
            </a:schemeClr>
          </a:solidFill>
          <a:ln w="3175" cmpd="sng">
            <a:noFill/>
          </a:ln>
          <a:effectLst/>
        </p:spPr>
        <p:txBody>
          <a:bodyPr vert="horz" lIns="121920" tIns="60960" rIns="121920" bIns="6096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Franklin Gothic Book" pitchFamily="34" charset="0"/>
                <a:ea typeface="Open Sans Extrabold" pitchFamily="34" charset="0"/>
                <a:cs typeface="Franklin Gothic Book" pitchFamily="34" charset="0"/>
              </a:defRPr>
            </a:lvl1pPr>
          </a:lstStyle>
          <a:p>
            <a:endParaRPr lang="en-JM" sz="1200">
              <a:solidFill>
                <a:schemeClr val="bg1"/>
              </a:solidFill>
              <a:latin typeface="Roboto Light"/>
              <a:ea typeface="Roboto Light"/>
              <a:cs typeface="Roboto Light"/>
            </a:endParaRPr>
          </a:p>
        </p:txBody>
      </p:sp>
      <p:sp>
        <p:nvSpPr>
          <p:cNvPr id="37" name="Round Single Corner Rectangle 36">
            <a:extLst>
              <a:ext uri="{FF2B5EF4-FFF2-40B4-BE49-F238E27FC236}">
                <a16:creationId xmlns:a16="http://schemas.microsoft.com/office/drawing/2014/main" id="{E0E2F6EC-B482-786F-3BE3-E15B69B2E48C}"/>
              </a:ext>
            </a:extLst>
          </p:cNvPr>
          <p:cNvSpPr/>
          <p:nvPr userDrawn="1"/>
        </p:nvSpPr>
        <p:spPr>
          <a:xfrm>
            <a:off x="5761967" y="1770150"/>
            <a:ext cx="4519874" cy="690209"/>
          </a:xfrm>
          <a:prstGeom prst="round1Rect">
            <a:avLst/>
          </a:prstGeom>
          <a:gradFill>
            <a:gsLst>
              <a:gs pos="0">
                <a:schemeClr val="accent1"/>
              </a:gs>
              <a:gs pos="100000">
                <a:schemeClr val="accent4">
                  <a:alpha val="8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Text Placeholder 24">
            <a:extLst>
              <a:ext uri="{FF2B5EF4-FFF2-40B4-BE49-F238E27FC236}">
                <a16:creationId xmlns:a16="http://schemas.microsoft.com/office/drawing/2014/main" id="{761F031E-54E5-94ED-1D9E-07EF9AB1BAB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08122" y="1791257"/>
            <a:ext cx="2174117" cy="665163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Enter Title</a:t>
            </a:r>
          </a:p>
        </p:txBody>
      </p:sp>
      <p:sp>
        <p:nvSpPr>
          <p:cNvPr id="43" name="Text Placeholder 24">
            <a:extLst>
              <a:ext uri="{FF2B5EF4-FFF2-40B4-BE49-F238E27FC236}">
                <a16:creationId xmlns:a16="http://schemas.microsoft.com/office/drawing/2014/main" id="{FA9FBCCE-49DD-7D33-31FE-F161DE5E546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762718" y="1795196"/>
            <a:ext cx="2174117" cy="665163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2000" b="1">
                <a:solidFill>
                  <a:schemeClr val="bg1"/>
                </a:solidFill>
              </a:defRPr>
            </a:lvl1pPr>
            <a:lvl2pPr algn="ctr">
              <a:defRPr sz="2000">
                <a:solidFill>
                  <a:schemeClr val="bg1"/>
                </a:solidFill>
              </a:defRPr>
            </a:lvl2pPr>
            <a:lvl3pPr algn="ctr">
              <a:defRPr sz="1800">
                <a:solidFill>
                  <a:schemeClr val="bg1"/>
                </a:solidFill>
              </a:defRPr>
            </a:lvl3pPr>
            <a:lvl4pPr algn="ctr">
              <a:defRPr sz="1600">
                <a:solidFill>
                  <a:schemeClr val="bg1"/>
                </a:solidFill>
              </a:defRPr>
            </a:lvl4pPr>
            <a:lvl5pPr algn="ctr"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Enter Title</a:t>
            </a:r>
          </a:p>
        </p:txBody>
      </p:sp>
      <p:sp>
        <p:nvSpPr>
          <p:cNvPr id="44" name="Text Placeholder 32">
            <a:extLst>
              <a:ext uri="{FF2B5EF4-FFF2-40B4-BE49-F238E27FC236}">
                <a16:creationId xmlns:a16="http://schemas.microsoft.com/office/drawing/2014/main" id="{EBF7ED9B-4744-AB8B-6732-636F9D8C450C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857627" y="2539109"/>
            <a:ext cx="2090411" cy="3187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50000"/>
              </a:lnSpc>
              <a:spcBef>
                <a:spcPts val="0"/>
              </a:spcBef>
              <a:defRPr sz="14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5" name="Text Placeholder 32">
            <a:extLst>
              <a:ext uri="{FF2B5EF4-FFF2-40B4-BE49-F238E27FC236}">
                <a16:creationId xmlns:a16="http://schemas.microsoft.com/office/drawing/2014/main" id="{D430D5FA-1E83-E631-2545-334F255A0A9F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7996167" y="2536705"/>
            <a:ext cx="2186072" cy="31870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lnSpc>
                <a:spcPct val="150000"/>
              </a:lnSpc>
              <a:spcBef>
                <a:spcPts val="0"/>
              </a:spcBef>
              <a:defRPr sz="14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240487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78DBA197-61D9-24CF-BD29-77D6B72BE6B1}"/>
              </a:ext>
            </a:extLst>
          </p:cNvPr>
          <p:cNvGrpSpPr/>
          <p:nvPr userDrawn="1"/>
        </p:nvGrpSpPr>
        <p:grpSpPr>
          <a:xfrm>
            <a:off x="2597918" y="1794994"/>
            <a:ext cx="1536754" cy="1706416"/>
            <a:chOff x="1206440" y="1794994"/>
            <a:chExt cx="1536754" cy="1706416"/>
          </a:xfrm>
          <a:solidFill>
            <a:schemeClr val="accent2"/>
          </a:solidFill>
        </p:grpSpPr>
        <p:sp>
          <p:nvSpPr>
            <p:cNvPr id="19" name="Isosceles Triangle 77">
              <a:extLst>
                <a:ext uri="{FF2B5EF4-FFF2-40B4-BE49-F238E27FC236}">
                  <a16:creationId xmlns:a16="http://schemas.microsoft.com/office/drawing/2014/main" id="{C535D1DB-47CC-5792-AFF5-F83645D5581E}"/>
                </a:ext>
              </a:extLst>
            </p:cNvPr>
            <p:cNvSpPr/>
            <p:nvPr/>
          </p:nvSpPr>
          <p:spPr>
            <a:xfrm rot="10800000">
              <a:off x="1694015" y="3148711"/>
              <a:ext cx="561604" cy="3526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90F7130A-7834-8633-9B0E-01C73069FE8F}"/>
                </a:ext>
              </a:extLst>
            </p:cNvPr>
            <p:cNvSpPr/>
            <p:nvPr/>
          </p:nvSpPr>
          <p:spPr>
            <a:xfrm>
              <a:off x="1206440" y="1794994"/>
              <a:ext cx="1536754" cy="153675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45" name="Picture Placeholder 44">
            <a:extLst>
              <a:ext uri="{FF2B5EF4-FFF2-40B4-BE49-F238E27FC236}">
                <a16:creationId xmlns:a16="http://schemas.microsoft.com/office/drawing/2014/main" id="{8C09D593-D411-0C43-C2EF-82BBE6C35631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845593" y="2062220"/>
            <a:ext cx="1041400" cy="103981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995E0F-61F9-C368-3F8F-D0226551FB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C356602-D49C-2575-D592-12885E091BD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4029927"/>
            <a:ext cx="3340858" cy="0"/>
          </a:xfrm>
          <a:prstGeom prst="line">
            <a:avLst/>
          </a:prstGeom>
          <a:ln w="762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31958F6-ADC5-18D6-BF58-AE2B68F850D2}"/>
              </a:ext>
            </a:extLst>
          </p:cNvPr>
          <p:cNvCxnSpPr>
            <a:cxnSpLocks/>
          </p:cNvCxnSpPr>
          <p:nvPr userDrawn="1"/>
        </p:nvCxnSpPr>
        <p:spPr>
          <a:xfrm>
            <a:off x="6134300" y="4029927"/>
            <a:ext cx="27432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EF4A6A0-2FEA-D9A4-D051-42BC43FBA162}"/>
              </a:ext>
            </a:extLst>
          </p:cNvPr>
          <p:cNvCxnSpPr>
            <a:cxnSpLocks/>
          </p:cNvCxnSpPr>
          <p:nvPr userDrawn="1"/>
        </p:nvCxnSpPr>
        <p:spPr>
          <a:xfrm>
            <a:off x="3340858" y="4029927"/>
            <a:ext cx="2793442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BF7A20FD-28EA-4AB3-16C3-265C41ECDA61}"/>
              </a:ext>
            </a:extLst>
          </p:cNvPr>
          <p:cNvSpPr/>
          <p:nvPr userDrawn="1"/>
        </p:nvSpPr>
        <p:spPr>
          <a:xfrm>
            <a:off x="5958972" y="3853578"/>
            <a:ext cx="352698" cy="35269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66DF796-A717-5043-B592-B554C8080014}"/>
              </a:ext>
            </a:extLst>
          </p:cNvPr>
          <p:cNvSpPr/>
          <p:nvPr userDrawn="1"/>
        </p:nvSpPr>
        <p:spPr>
          <a:xfrm>
            <a:off x="3209240" y="3853578"/>
            <a:ext cx="352698" cy="35269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110A7E8-9492-AB7F-CD01-D0D74D00B414}"/>
              </a:ext>
            </a:extLst>
          </p:cNvPr>
          <p:cNvCxnSpPr>
            <a:cxnSpLocks/>
          </p:cNvCxnSpPr>
          <p:nvPr userDrawn="1"/>
        </p:nvCxnSpPr>
        <p:spPr>
          <a:xfrm>
            <a:off x="8877500" y="4029927"/>
            <a:ext cx="331450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33FCE20-0F10-749A-F1B3-7BCF9EAFE5CD}"/>
              </a:ext>
            </a:extLst>
          </p:cNvPr>
          <p:cNvGrpSpPr/>
          <p:nvPr userDrawn="1"/>
        </p:nvGrpSpPr>
        <p:grpSpPr>
          <a:xfrm>
            <a:off x="8084319" y="1794994"/>
            <a:ext cx="1536754" cy="1706416"/>
            <a:chOff x="6692841" y="1794994"/>
            <a:chExt cx="1536754" cy="1706416"/>
          </a:xfrm>
          <a:solidFill>
            <a:schemeClr val="accent4"/>
          </a:solidFill>
        </p:grpSpPr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AAC90D3F-01C2-FC70-59D9-50A896A2B01F}"/>
                </a:ext>
              </a:extLst>
            </p:cNvPr>
            <p:cNvSpPr/>
            <p:nvPr/>
          </p:nvSpPr>
          <p:spPr>
            <a:xfrm>
              <a:off x="6692841" y="1794994"/>
              <a:ext cx="1536754" cy="153675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Isosceles Triangle 91">
              <a:extLst>
                <a:ext uri="{FF2B5EF4-FFF2-40B4-BE49-F238E27FC236}">
                  <a16:creationId xmlns:a16="http://schemas.microsoft.com/office/drawing/2014/main" id="{742C730B-E05A-D91F-A863-481991083767}"/>
                </a:ext>
              </a:extLst>
            </p:cNvPr>
            <p:cNvSpPr/>
            <p:nvPr/>
          </p:nvSpPr>
          <p:spPr>
            <a:xfrm rot="10800000">
              <a:off x="7180416" y="3148711"/>
              <a:ext cx="561604" cy="3526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E25D56C-9491-30A0-2797-CCDB12A8B5EC}"/>
              </a:ext>
            </a:extLst>
          </p:cNvPr>
          <p:cNvGrpSpPr/>
          <p:nvPr userDrawn="1"/>
        </p:nvGrpSpPr>
        <p:grpSpPr>
          <a:xfrm>
            <a:off x="5347650" y="1794994"/>
            <a:ext cx="1536754" cy="1706416"/>
            <a:chOff x="3956172" y="1794994"/>
            <a:chExt cx="1536754" cy="1706416"/>
          </a:xfrm>
          <a:solidFill>
            <a:schemeClr val="accent3"/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2DAFF3D8-EBA1-664F-22E3-9DFFB7B0914D}"/>
                </a:ext>
              </a:extLst>
            </p:cNvPr>
            <p:cNvSpPr/>
            <p:nvPr/>
          </p:nvSpPr>
          <p:spPr>
            <a:xfrm>
              <a:off x="3956172" y="1794994"/>
              <a:ext cx="1536754" cy="153675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Isosceles Triangle 89">
              <a:extLst>
                <a:ext uri="{FF2B5EF4-FFF2-40B4-BE49-F238E27FC236}">
                  <a16:creationId xmlns:a16="http://schemas.microsoft.com/office/drawing/2014/main" id="{000222E9-3B3B-D420-BD77-4D3EBC2F5957}"/>
                </a:ext>
              </a:extLst>
            </p:cNvPr>
            <p:cNvSpPr/>
            <p:nvPr/>
          </p:nvSpPr>
          <p:spPr>
            <a:xfrm rot="10800000">
              <a:off x="4443747" y="3148711"/>
              <a:ext cx="561604" cy="352699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8" name="Oval 27">
            <a:extLst>
              <a:ext uri="{FF2B5EF4-FFF2-40B4-BE49-F238E27FC236}">
                <a16:creationId xmlns:a16="http://schemas.microsoft.com/office/drawing/2014/main" id="{2DA5B571-B3A5-61D6-2334-A28EBCE15C5F}"/>
              </a:ext>
            </a:extLst>
          </p:cNvPr>
          <p:cNvSpPr/>
          <p:nvPr userDrawn="1"/>
        </p:nvSpPr>
        <p:spPr>
          <a:xfrm>
            <a:off x="8695641" y="3853578"/>
            <a:ext cx="352698" cy="35269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4" name="Title Placeholder 1">
            <a:extLst>
              <a:ext uri="{FF2B5EF4-FFF2-40B4-BE49-F238E27FC236}">
                <a16:creationId xmlns:a16="http://schemas.microsoft.com/office/drawing/2014/main" id="{5064D08C-7DA4-52EB-FB79-5C44035616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584200"/>
            <a:ext cx="10160000" cy="643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0BBA0556-9941-7243-28DD-6B8074A7357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1200" y="1227221"/>
            <a:ext cx="6705600" cy="431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733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609585" indent="0">
              <a:buFontTx/>
              <a:buNone/>
              <a:defRPr sz="1400">
                <a:latin typeface="Mission Gothic Regular" pitchFamily="50" charset="0"/>
              </a:defRPr>
            </a:lvl2pPr>
            <a:lvl3pPr marL="1219170" indent="0">
              <a:buFontTx/>
              <a:buNone/>
              <a:defRPr sz="1400">
                <a:latin typeface="Mission Gothic Regular" pitchFamily="50" charset="0"/>
              </a:defRPr>
            </a:lvl3pPr>
            <a:lvl4pPr marL="1828754" indent="0">
              <a:buFontTx/>
              <a:buNone/>
              <a:defRPr sz="1400">
                <a:latin typeface="Mission Gothic Regular" pitchFamily="50" charset="0"/>
              </a:defRPr>
            </a:lvl4pPr>
            <a:lvl5pPr marL="2438339" indent="0">
              <a:buFontTx/>
              <a:buNone/>
              <a:defRPr sz="1400">
                <a:latin typeface="Mission Gothic Regular" pitchFamily="50" charset="0"/>
              </a:defRPr>
            </a:lvl5pPr>
          </a:lstStyle>
          <a:p>
            <a:pPr lvl="0"/>
            <a:endParaRPr lang="en-JM"/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AD857116-975C-BBF5-CA0E-A0080861F56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056732" y="4451350"/>
            <a:ext cx="2684463" cy="36988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/>
            </a:lvl1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0507A34A-1595-0925-F446-F92801171B2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056732" y="4821238"/>
            <a:ext cx="2684463" cy="14478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36">
            <a:extLst>
              <a:ext uri="{FF2B5EF4-FFF2-40B4-BE49-F238E27FC236}">
                <a16:creationId xmlns:a16="http://schemas.microsoft.com/office/drawing/2014/main" id="{A34692FF-F181-1D23-6CDC-30D78B61589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804100" y="4451350"/>
            <a:ext cx="2684463" cy="36988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/>
            </a:lvl1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41" name="Text Placeholder 38">
            <a:extLst>
              <a:ext uri="{FF2B5EF4-FFF2-40B4-BE49-F238E27FC236}">
                <a16:creationId xmlns:a16="http://schemas.microsoft.com/office/drawing/2014/main" id="{B62083F5-E8B3-E3DE-E7E7-64BDA901E79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804100" y="4821238"/>
            <a:ext cx="2684463" cy="14478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36">
            <a:extLst>
              <a:ext uri="{FF2B5EF4-FFF2-40B4-BE49-F238E27FC236}">
                <a16:creationId xmlns:a16="http://schemas.microsoft.com/office/drawing/2014/main" id="{1ED6227C-B08B-0612-4B0B-F562164E980E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551468" y="4443455"/>
            <a:ext cx="2684463" cy="36988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/>
            </a:lvl1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43" name="Text Placeholder 38">
            <a:extLst>
              <a:ext uri="{FF2B5EF4-FFF2-40B4-BE49-F238E27FC236}">
                <a16:creationId xmlns:a16="http://schemas.microsoft.com/office/drawing/2014/main" id="{011F8004-85AD-D874-B5D2-A3070698BF3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551468" y="4813343"/>
            <a:ext cx="2684463" cy="14478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6" name="Picture Placeholder 44">
            <a:extLst>
              <a:ext uri="{FF2B5EF4-FFF2-40B4-BE49-F238E27FC236}">
                <a16:creationId xmlns:a16="http://schemas.microsoft.com/office/drawing/2014/main" id="{26AC5B60-9D5C-3C69-7BAC-706B5A7AE3A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5575300" y="2058718"/>
            <a:ext cx="1041400" cy="103981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7" name="Picture Placeholder 44">
            <a:extLst>
              <a:ext uri="{FF2B5EF4-FFF2-40B4-BE49-F238E27FC236}">
                <a16:creationId xmlns:a16="http://schemas.microsoft.com/office/drawing/2014/main" id="{4EAAB028-6ED4-C31C-2C9F-5E8CED09E9D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331996" y="2058717"/>
            <a:ext cx="1041400" cy="103981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893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8" grpId="0" animBg="1"/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Flow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Arrow 10">
            <a:extLst>
              <a:ext uri="{FF2B5EF4-FFF2-40B4-BE49-F238E27FC236}">
                <a16:creationId xmlns:a16="http://schemas.microsoft.com/office/drawing/2014/main" id="{8972ADDD-70B9-EB36-108E-459496BA66D2}"/>
              </a:ext>
            </a:extLst>
          </p:cNvPr>
          <p:cNvSpPr/>
          <p:nvPr userDrawn="1"/>
        </p:nvSpPr>
        <p:spPr>
          <a:xfrm>
            <a:off x="6727760" y="2632697"/>
            <a:ext cx="1018138" cy="461577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27A750-45A8-8508-E2EA-E724F60169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537F1A2-5B0F-B254-3DED-67B5BA6B84D1}"/>
              </a:ext>
            </a:extLst>
          </p:cNvPr>
          <p:cNvSpPr/>
          <p:nvPr userDrawn="1"/>
        </p:nvSpPr>
        <p:spPr>
          <a:xfrm>
            <a:off x="7838232" y="1819723"/>
            <a:ext cx="2087526" cy="208752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0E9AF31-CCF3-6912-48C4-BDC079C2CE21}"/>
              </a:ext>
            </a:extLst>
          </p:cNvPr>
          <p:cNvGrpSpPr/>
          <p:nvPr userDrawn="1"/>
        </p:nvGrpSpPr>
        <p:grpSpPr>
          <a:xfrm>
            <a:off x="2371125" y="1819723"/>
            <a:ext cx="2602170" cy="2087526"/>
            <a:chOff x="2309037" y="1819723"/>
            <a:chExt cx="2602170" cy="2087526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168FD0D-F88B-2214-CF6B-B6C65A7AF170}"/>
                </a:ext>
              </a:extLst>
            </p:cNvPr>
            <p:cNvSpPr/>
            <p:nvPr/>
          </p:nvSpPr>
          <p:spPr>
            <a:xfrm>
              <a:off x="2309037" y="1819723"/>
              <a:ext cx="2087525" cy="208752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ight Arrow 10">
              <a:extLst>
                <a:ext uri="{FF2B5EF4-FFF2-40B4-BE49-F238E27FC236}">
                  <a16:creationId xmlns:a16="http://schemas.microsoft.com/office/drawing/2014/main" id="{D532AB60-E58A-0D2B-7941-F73BB0DF6EF5}"/>
                </a:ext>
              </a:extLst>
            </p:cNvPr>
            <p:cNvSpPr/>
            <p:nvPr/>
          </p:nvSpPr>
          <p:spPr>
            <a:xfrm>
              <a:off x="3893069" y="2632698"/>
              <a:ext cx="1018138" cy="461577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Oval 20">
            <a:extLst>
              <a:ext uri="{FF2B5EF4-FFF2-40B4-BE49-F238E27FC236}">
                <a16:creationId xmlns:a16="http://schemas.microsoft.com/office/drawing/2014/main" id="{6C45BFE7-C7B4-7459-0BC2-E514277839D2}"/>
              </a:ext>
            </a:extLst>
          </p:cNvPr>
          <p:cNvSpPr/>
          <p:nvPr/>
        </p:nvSpPr>
        <p:spPr>
          <a:xfrm>
            <a:off x="5130888" y="1819723"/>
            <a:ext cx="2087525" cy="208752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817B7956-E742-CA36-968D-A3FAE36F2F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40993" y="2180714"/>
            <a:ext cx="1347788" cy="13477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8" name="Picture Placeholder 26">
            <a:extLst>
              <a:ext uri="{FF2B5EF4-FFF2-40B4-BE49-F238E27FC236}">
                <a16:creationId xmlns:a16="http://schemas.microsoft.com/office/drawing/2014/main" id="{19301063-9ECF-5043-FB98-84B3983C2F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512723" y="2211345"/>
            <a:ext cx="1347788" cy="13477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9" name="Picture Placeholder 26">
            <a:extLst>
              <a:ext uri="{FF2B5EF4-FFF2-40B4-BE49-F238E27FC236}">
                <a16:creationId xmlns:a16="http://schemas.microsoft.com/office/drawing/2014/main" id="{2F5BB38F-7FE4-A3B1-C776-00427D8DF4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08101" y="2211345"/>
            <a:ext cx="1347788" cy="13477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6" name="Text Placeholder 36">
            <a:extLst>
              <a:ext uri="{FF2B5EF4-FFF2-40B4-BE49-F238E27FC236}">
                <a16:creationId xmlns:a16="http://schemas.microsoft.com/office/drawing/2014/main" id="{B302FE5E-0182-F894-DBE8-002D7B46E8D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056732" y="4451350"/>
            <a:ext cx="2684463" cy="36988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/>
            </a:lvl1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37" name="Text Placeholder 38">
            <a:extLst>
              <a:ext uri="{FF2B5EF4-FFF2-40B4-BE49-F238E27FC236}">
                <a16:creationId xmlns:a16="http://schemas.microsoft.com/office/drawing/2014/main" id="{B2A6960D-8E7D-6494-D2E4-F919369E888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056732" y="4821238"/>
            <a:ext cx="2684463" cy="14478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36">
            <a:extLst>
              <a:ext uri="{FF2B5EF4-FFF2-40B4-BE49-F238E27FC236}">
                <a16:creationId xmlns:a16="http://schemas.microsoft.com/office/drawing/2014/main" id="{07CAB21E-5BDA-5DE9-4ED0-EC87415D66A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804100" y="4451350"/>
            <a:ext cx="2684463" cy="36988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/>
            </a:lvl1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DE6AAFB4-EA05-31CF-D78F-A4B61B3D2A3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804100" y="4821238"/>
            <a:ext cx="2684463" cy="14478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36">
            <a:extLst>
              <a:ext uri="{FF2B5EF4-FFF2-40B4-BE49-F238E27FC236}">
                <a16:creationId xmlns:a16="http://schemas.microsoft.com/office/drawing/2014/main" id="{554B5E81-1166-11FF-D41E-021CFA4B53B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551468" y="4443455"/>
            <a:ext cx="2684463" cy="369888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000" b="1"/>
            </a:lvl1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41" name="Text Placeholder 38">
            <a:extLst>
              <a:ext uri="{FF2B5EF4-FFF2-40B4-BE49-F238E27FC236}">
                <a16:creationId xmlns:a16="http://schemas.microsoft.com/office/drawing/2014/main" id="{3C0F7430-753A-30F2-0689-E652A0758C5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551468" y="4813343"/>
            <a:ext cx="2684463" cy="14478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itle Placeholder 1">
            <a:extLst>
              <a:ext uri="{FF2B5EF4-FFF2-40B4-BE49-F238E27FC236}">
                <a16:creationId xmlns:a16="http://schemas.microsoft.com/office/drawing/2014/main" id="{81B560BF-D50C-34B2-B527-F0A4D701D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584200"/>
            <a:ext cx="10160000" cy="643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43" name="Text Placeholder 17">
            <a:extLst>
              <a:ext uri="{FF2B5EF4-FFF2-40B4-BE49-F238E27FC236}">
                <a16:creationId xmlns:a16="http://schemas.microsoft.com/office/drawing/2014/main" id="{F2304ED9-52CF-6E8A-E3D5-1F1D0171903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1200" y="1227221"/>
            <a:ext cx="6705600" cy="431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733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609585" indent="0">
              <a:buFontTx/>
              <a:buNone/>
              <a:defRPr sz="1400">
                <a:latin typeface="Mission Gothic Regular" pitchFamily="50" charset="0"/>
              </a:defRPr>
            </a:lvl2pPr>
            <a:lvl3pPr marL="1219170" indent="0">
              <a:buFontTx/>
              <a:buNone/>
              <a:defRPr sz="1400">
                <a:latin typeface="Mission Gothic Regular" pitchFamily="50" charset="0"/>
              </a:defRPr>
            </a:lvl3pPr>
            <a:lvl4pPr marL="1828754" indent="0">
              <a:buFontTx/>
              <a:buNone/>
              <a:defRPr sz="1400">
                <a:latin typeface="Mission Gothic Regular" pitchFamily="50" charset="0"/>
              </a:defRPr>
            </a:lvl4pPr>
            <a:lvl5pPr marL="2438339" indent="0">
              <a:buFontTx/>
              <a:buNone/>
              <a:defRPr sz="1400">
                <a:latin typeface="Mission Gothic Regular" pitchFamily="50" charset="0"/>
              </a:defRPr>
            </a:lvl5pPr>
          </a:lstStyle>
          <a:p>
            <a:pPr lvl="0"/>
            <a:endParaRPr lang="en-JM"/>
          </a:p>
        </p:txBody>
      </p:sp>
    </p:spTree>
    <p:extLst>
      <p:ext uri="{BB962C8B-B14F-4D97-AF65-F5344CB8AC3E}">
        <p14:creationId xmlns:p14="http://schemas.microsoft.com/office/powerpoint/2010/main" val="2694154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Flow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12">
            <a:extLst>
              <a:ext uri="{FF2B5EF4-FFF2-40B4-BE49-F238E27FC236}">
                <a16:creationId xmlns:a16="http://schemas.microsoft.com/office/drawing/2014/main" id="{87200C03-5018-165D-0FE6-0D677B2DA923}"/>
              </a:ext>
            </a:extLst>
          </p:cNvPr>
          <p:cNvSpPr/>
          <p:nvPr userDrawn="1"/>
        </p:nvSpPr>
        <p:spPr>
          <a:xfrm>
            <a:off x="7743846" y="2632698"/>
            <a:ext cx="1018138" cy="461577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27A750-45A8-8508-E2EA-E724F60169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537F1A2-5B0F-B254-3DED-67B5BA6B84D1}"/>
              </a:ext>
            </a:extLst>
          </p:cNvPr>
          <p:cNvSpPr/>
          <p:nvPr userDrawn="1"/>
        </p:nvSpPr>
        <p:spPr>
          <a:xfrm>
            <a:off x="6140548" y="1819723"/>
            <a:ext cx="2087526" cy="208752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0E9AF31-CCF3-6912-48C4-BDC079C2CE21}"/>
              </a:ext>
            </a:extLst>
          </p:cNvPr>
          <p:cNvGrpSpPr/>
          <p:nvPr userDrawn="1"/>
        </p:nvGrpSpPr>
        <p:grpSpPr>
          <a:xfrm>
            <a:off x="700514" y="1819723"/>
            <a:ext cx="2602170" cy="2087526"/>
            <a:chOff x="2309037" y="1819723"/>
            <a:chExt cx="2602170" cy="2087526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168FD0D-F88B-2214-CF6B-B6C65A7AF170}"/>
                </a:ext>
              </a:extLst>
            </p:cNvPr>
            <p:cNvSpPr/>
            <p:nvPr/>
          </p:nvSpPr>
          <p:spPr>
            <a:xfrm>
              <a:off x="2309037" y="1819723"/>
              <a:ext cx="2087525" cy="208752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ight Arrow 10">
              <a:extLst>
                <a:ext uri="{FF2B5EF4-FFF2-40B4-BE49-F238E27FC236}">
                  <a16:creationId xmlns:a16="http://schemas.microsoft.com/office/drawing/2014/main" id="{D532AB60-E58A-0D2B-7941-F73BB0DF6EF5}"/>
                </a:ext>
              </a:extLst>
            </p:cNvPr>
            <p:cNvSpPr/>
            <p:nvPr/>
          </p:nvSpPr>
          <p:spPr>
            <a:xfrm>
              <a:off x="3893069" y="2632698"/>
              <a:ext cx="1018138" cy="461577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1A126A3-69EA-17D1-4700-2BC8B8AFB834}"/>
              </a:ext>
            </a:extLst>
          </p:cNvPr>
          <p:cNvGrpSpPr/>
          <p:nvPr userDrawn="1"/>
        </p:nvGrpSpPr>
        <p:grpSpPr>
          <a:xfrm>
            <a:off x="3448860" y="1819723"/>
            <a:ext cx="2620527" cy="2087526"/>
            <a:chOff x="5052237" y="1819723"/>
            <a:chExt cx="2620527" cy="2087526"/>
          </a:xfrm>
        </p:grpSpPr>
        <p:sp>
          <p:nvSpPr>
            <p:cNvPr id="22" name="Right Arrow 12">
              <a:extLst>
                <a:ext uri="{FF2B5EF4-FFF2-40B4-BE49-F238E27FC236}">
                  <a16:creationId xmlns:a16="http://schemas.microsoft.com/office/drawing/2014/main" id="{765FC3EE-7B64-B4A5-2F08-952DED045663}"/>
                </a:ext>
              </a:extLst>
            </p:cNvPr>
            <p:cNvSpPr/>
            <p:nvPr/>
          </p:nvSpPr>
          <p:spPr>
            <a:xfrm>
              <a:off x="6654626" y="2632698"/>
              <a:ext cx="1018138" cy="461577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C45BFE7-C7B4-7459-0BC2-E514277839D2}"/>
                </a:ext>
              </a:extLst>
            </p:cNvPr>
            <p:cNvSpPr/>
            <p:nvPr/>
          </p:nvSpPr>
          <p:spPr>
            <a:xfrm>
              <a:off x="5052237" y="1819723"/>
              <a:ext cx="2087525" cy="20875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817B7956-E742-CA36-968D-A3FAE36F2F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70382" y="2180714"/>
            <a:ext cx="1347788" cy="13477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8" name="Picture Placeholder 26">
            <a:extLst>
              <a:ext uri="{FF2B5EF4-FFF2-40B4-BE49-F238E27FC236}">
                <a16:creationId xmlns:a16="http://schemas.microsoft.com/office/drawing/2014/main" id="{19301063-9ECF-5043-FB98-84B3983C2F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30695" y="2211345"/>
            <a:ext cx="1347788" cy="13477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9" name="Picture Placeholder 26">
            <a:extLst>
              <a:ext uri="{FF2B5EF4-FFF2-40B4-BE49-F238E27FC236}">
                <a16:creationId xmlns:a16="http://schemas.microsoft.com/office/drawing/2014/main" id="{2F5BB38F-7FE4-A3B1-C776-00427D8DF4F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0417" y="2211345"/>
            <a:ext cx="1347788" cy="13477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6" name="Text Placeholder 36">
            <a:extLst>
              <a:ext uri="{FF2B5EF4-FFF2-40B4-BE49-F238E27FC236}">
                <a16:creationId xmlns:a16="http://schemas.microsoft.com/office/drawing/2014/main" id="{B302FE5E-0182-F894-DBE8-002D7B46E8D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10212" y="4080961"/>
            <a:ext cx="2684463" cy="36988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/>
            </a:lvl1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37" name="Text Placeholder 38">
            <a:extLst>
              <a:ext uri="{FF2B5EF4-FFF2-40B4-BE49-F238E27FC236}">
                <a16:creationId xmlns:a16="http://schemas.microsoft.com/office/drawing/2014/main" id="{B2A6960D-8E7D-6494-D2E4-F919369E888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0212" y="4507646"/>
            <a:ext cx="2684463" cy="176139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36">
            <a:extLst>
              <a:ext uri="{FF2B5EF4-FFF2-40B4-BE49-F238E27FC236}">
                <a16:creationId xmlns:a16="http://schemas.microsoft.com/office/drawing/2014/main" id="{07CAB21E-5BDA-5DE9-4ED0-EC87415D66A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446163" y="4080961"/>
            <a:ext cx="2684463" cy="36988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/>
            </a:lvl1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DE6AAFB4-EA05-31CF-D78F-A4B61B3D2A3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446163" y="4507646"/>
            <a:ext cx="2684463" cy="176139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36">
            <a:extLst>
              <a:ext uri="{FF2B5EF4-FFF2-40B4-BE49-F238E27FC236}">
                <a16:creationId xmlns:a16="http://schemas.microsoft.com/office/drawing/2014/main" id="{554B5E81-1166-11FF-D41E-021CFA4B53B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77875" y="4073066"/>
            <a:ext cx="2684463" cy="36988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/>
            </a:lvl1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41" name="Text Placeholder 38">
            <a:extLst>
              <a:ext uri="{FF2B5EF4-FFF2-40B4-BE49-F238E27FC236}">
                <a16:creationId xmlns:a16="http://schemas.microsoft.com/office/drawing/2014/main" id="{3C0F7430-753A-30F2-0689-E652A0758C5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6177875" y="4499751"/>
            <a:ext cx="2684463" cy="176139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itle Placeholder 1">
            <a:extLst>
              <a:ext uri="{FF2B5EF4-FFF2-40B4-BE49-F238E27FC236}">
                <a16:creationId xmlns:a16="http://schemas.microsoft.com/office/drawing/2014/main" id="{81B560BF-D50C-34B2-B527-F0A4D701D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584200"/>
            <a:ext cx="10160000" cy="643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43" name="Text Placeholder 17">
            <a:extLst>
              <a:ext uri="{FF2B5EF4-FFF2-40B4-BE49-F238E27FC236}">
                <a16:creationId xmlns:a16="http://schemas.microsoft.com/office/drawing/2014/main" id="{F2304ED9-52CF-6E8A-E3D5-1F1D0171903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1200" y="1227221"/>
            <a:ext cx="6705600" cy="431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733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609585" indent="0">
              <a:buFontTx/>
              <a:buNone/>
              <a:defRPr sz="1400">
                <a:latin typeface="Mission Gothic Regular" pitchFamily="50" charset="0"/>
              </a:defRPr>
            </a:lvl2pPr>
            <a:lvl3pPr marL="1219170" indent="0">
              <a:buFontTx/>
              <a:buNone/>
              <a:defRPr sz="1400">
                <a:latin typeface="Mission Gothic Regular" pitchFamily="50" charset="0"/>
              </a:defRPr>
            </a:lvl3pPr>
            <a:lvl4pPr marL="1828754" indent="0">
              <a:buFontTx/>
              <a:buNone/>
              <a:defRPr sz="1400">
                <a:latin typeface="Mission Gothic Regular" pitchFamily="50" charset="0"/>
              </a:defRPr>
            </a:lvl4pPr>
            <a:lvl5pPr marL="2438339" indent="0">
              <a:buFontTx/>
              <a:buNone/>
              <a:defRPr sz="1400">
                <a:latin typeface="Mission Gothic Regular" pitchFamily="50" charset="0"/>
              </a:defRPr>
            </a:lvl5pPr>
          </a:lstStyle>
          <a:p>
            <a:pPr lvl="0"/>
            <a:endParaRPr lang="en-JM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B827D77-2B05-CDC8-8BC2-E32D16CD05F2}"/>
              </a:ext>
            </a:extLst>
          </p:cNvPr>
          <p:cNvSpPr/>
          <p:nvPr userDrawn="1"/>
        </p:nvSpPr>
        <p:spPr>
          <a:xfrm>
            <a:off x="8868077" y="1819723"/>
            <a:ext cx="2087526" cy="208752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26">
            <a:extLst>
              <a:ext uri="{FF2B5EF4-FFF2-40B4-BE49-F238E27FC236}">
                <a16:creationId xmlns:a16="http://schemas.microsoft.com/office/drawing/2014/main" id="{049E12C1-718A-DBA9-2836-F385046E3823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9237946" y="2211345"/>
            <a:ext cx="1347788" cy="134778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Text Placeholder 36">
            <a:extLst>
              <a:ext uri="{FF2B5EF4-FFF2-40B4-BE49-F238E27FC236}">
                <a16:creationId xmlns:a16="http://schemas.microsoft.com/office/drawing/2014/main" id="{2B2D69A6-7D91-F65E-8C2E-495E2189147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905404" y="4073066"/>
            <a:ext cx="2684463" cy="369888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000" b="1"/>
            </a:lvl1pPr>
          </a:lstStyle>
          <a:p>
            <a:pPr lvl="0"/>
            <a:r>
              <a:rPr lang="en-US" dirty="0"/>
              <a:t>Enter Title</a:t>
            </a:r>
          </a:p>
        </p:txBody>
      </p:sp>
      <p:sp>
        <p:nvSpPr>
          <p:cNvPr id="6" name="Text Placeholder 38">
            <a:extLst>
              <a:ext uri="{FF2B5EF4-FFF2-40B4-BE49-F238E27FC236}">
                <a16:creationId xmlns:a16="http://schemas.microsoft.com/office/drawing/2014/main" id="{79BAB6DE-D2D4-0AD5-B665-44D3A57B6E59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8905404" y="4499751"/>
            <a:ext cx="2684463" cy="176139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6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78564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(4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6C4812-F53D-0DA4-CBF6-8D010BFDFC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068558E-AD89-7858-3B40-3BE38606ED5F}"/>
              </a:ext>
            </a:extLst>
          </p:cNvPr>
          <p:cNvCxnSpPr/>
          <p:nvPr userDrawn="1"/>
        </p:nvCxnSpPr>
        <p:spPr>
          <a:xfrm flipV="1">
            <a:off x="975551" y="2946031"/>
            <a:ext cx="0" cy="81315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AD77854-5A46-9F3E-3795-CB5CAE7C7F5C}"/>
              </a:ext>
            </a:extLst>
          </p:cNvPr>
          <p:cNvCxnSpPr>
            <a:cxnSpLocks/>
          </p:cNvCxnSpPr>
          <p:nvPr userDrawn="1"/>
        </p:nvCxnSpPr>
        <p:spPr>
          <a:xfrm>
            <a:off x="-846667" y="3876876"/>
            <a:ext cx="13326534" cy="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9A75302A-A471-9FD4-B569-CBBA10ABD9A5}"/>
              </a:ext>
            </a:extLst>
          </p:cNvPr>
          <p:cNvSpPr/>
          <p:nvPr userDrawn="1"/>
        </p:nvSpPr>
        <p:spPr>
          <a:xfrm>
            <a:off x="857864" y="3758022"/>
            <a:ext cx="235373" cy="23537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DA17A33-ED3D-F174-2EAF-D956190C96DA}"/>
              </a:ext>
            </a:extLst>
          </p:cNvPr>
          <p:cNvCxnSpPr>
            <a:cxnSpLocks/>
          </p:cNvCxnSpPr>
          <p:nvPr userDrawn="1"/>
        </p:nvCxnSpPr>
        <p:spPr>
          <a:xfrm flipV="1">
            <a:off x="3671409" y="3858701"/>
            <a:ext cx="0" cy="159281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55C81616-8F32-40F9-C6E5-75696B25302B}"/>
              </a:ext>
            </a:extLst>
          </p:cNvPr>
          <p:cNvSpPr/>
          <p:nvPr userDrawn="1"/>
        </p:nvSpPr>
        <p:spPr>
          <a:xfrm>
            <a:off x="3570546" y="3758022"/>
            <a:ext cx="235373" cy="23537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1D062D4-2491-2A8D-9622-5100B32E019D}"/>
              </a:ext>
            </a:extLst>
          </p:cNvPr>
          <p:cNvCxnSpPr/>
          <p:nvPr userDrawn="1"/>
        </p:nvCxnSpPr>
        <p:spPr>
          <a:xfrm flipV="1">
            <a:off x="6405051" y="2948351"/>
            <a:ext cx="0" cy="813158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id="{9957E90D-59D3-0CB3-6A9F-C761B321C967}"/>
              </a:ext>
            </a:extLst>
          </p:cNvPr>
          <p:cNvSpPr/>
          <p:nvPr userDrawn="1"/>
        </p:nvSpPr>
        <p:spPr>
          <a:xfrm>
            <a:off x="6283228" y="3758022"/>
            <a:ext cx="235373" cy="2353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718E73A-F14E-61F7-6362-1E7876B12F54}"/>
              </a:ext>
            </a:extLst>
          </p:cNvPr>
          <p:cNvCxnSpPr>
            <a:cxnSpLocks/>
          </p:cNvCxnSpPr>
          <p:nvPr userDrawn="1"/>
        </p:nvCxnSpPr>
        <p:spPr>
          <a:xfrm flipV="1">
            <a:off x="9113597" y="3861021"/>
            <a:ext cx="0" cy="140397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>
            <a:extLst>
              <a:ext uri="{FF2B5EF4-FFF2-40B4-BE49-F238E27FC236}">
                <a16:creationId xmlns:a16="http://schemas.microsoft.com/office/drawing/2014/main" id="{A9895DC4-278B-C7F1-FCC7-9C49110F18F5}"/>
              </a:ext>
            </a:extLst>
          </p:cNvPr>
          <p:cNvSpPr/>
          <p:nvPr userDrawn="1"/>
        </p:nvSpPr>
        <p:spPr>
          <a:xfrm>
            <a:off x="8995910" y="3758022"/>
            <a:ext cx="235373" cy="23537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5DEBB6C-7329-EC27-C8C0-B912AAF45DE3}"/>
              </a:ext>
            </a:extLst>
          </p:cNvPr>
          <p:cNvSpPr txBox="1"/>
          <p:nvPr userDrawn="1"/>
        </p:nvSpPr>
        <p:spPr>
          <a:xfrm>
            <a:off x="7888675" y="4549577"/>
            <a:ext cx="18045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b="1">
              <a:solidFill>
                <a:srgbClr val="586169"/>
              </a:solidFill>
              <a:latin typeface="+mj-lt"/>
              <a:ea typeface="Lato" charset="0"/>
              <a:cs typeface="Lato" charset="0"/>
            </a:endParaRPr>
          </a:p>
        </p:txBody>
      </p:sp>
      <p:sp>
        <p:nvSpPr>
          <p:cNvPr id="60" name="Picture Placeholder 59">
            <a:extLst>
              <a:ext uri="{FF2B5EF4-FFF2-40B4-BE49-F238E27FC236}">
                <a16:creationId xmlns:a16="http://schemas.microsoft.com/office/drawing/2014/main" id="{D9A9615D-89F4-12E2-F4DA-C12C17DF78F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325421" y="1822426"/>
            <a:ext cx="1271587" cy="1273175"/>
          </a:xfrm>
          <a:custGeom>
            <a:avLst/>
            <a:gdLst>
              <a:gd name="connsiteX0" fmla="*/ 599874 w 1271587"/>
              <a:gd name="connsiteY0" fmla="*/ 0 h 1273175"/>
              <a:gd name="connsiteX1" fmla="*/ 684688 w 1271587"/>
              <a:gd name="connsiteY1" fmla="*/ 0 h 1273175"/>
              <a:gd name="connsiteX2" fmla="*/ 771723 w 1271587"/>
              <a:gd name="connsiteY2" fmla="*/ 8774 h 1273175"/>
              <a:gd name="connsiteX3" fmla="*/ 1271513 w 1271587"/>
              <a:gd name="connsiteY3" fmla="*/ 508564 h 1273175"/>
              <a:gd name="connsiteX4" fmla="*/ 1271587 w 1271587"/>
              <a:gd name="connsiteY4" fmla="*/ 509297 h 1273175"/>
              <a:gd name="connsiteX5" fmla="*/ 1271587 w 1271587"/>
              <a:gd name="connsiteY5" fmla="*/ 766715 h 1273175"/>
              <a:gd name="connsiteX6" fmla="*/ 1271513 w 1271587"/>
              <a:gd name="connsiteY6" fmla="*/ 767448 h 1273175"/>
              <a:gd name="connsiteX7" fmla="*/ 771723 w 1271587"/>
              <a:gd name="connsiteY7" fmla="*/ 1267238 h 1273175"/>
              <a:gd name="connsiteX8" fmla="*/ 712831 w 1271587"/>
              <a:gd name="connsiteY8" fmla="*/ 1273175 h 1273175"/>
              <a:gd name="connsiteX9" fmla="*/ 571731 w 1271587"/>
              <a:gd name="connsiteY9" fmla="*/ 1273175 h 1273175"/>
              <a:gd name="connsiteX10" fmla="*/ 512839 w 1271587"/>
              <a:gd name="connsiteY10" fmla="*/ 1267238 h 1273175"/>
              <a:gd name="connsiteX11" fmla="*/ 0 w 1271587"/>
              <a:gd name="connsiteY11" fmla="*/ 638006 h 1273175"/>
              <a:gd name="connsiteX12" fmla="*/ 512839 w 1271587"/>
              <a:gd name="connsiteY12" fmla="*/ 8774 h 1273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71587" h="1273175">
                <a:moveTo>
                  <a:pt x="599874" y="0"/>
                </a:moveTo>
                <a:lnTo>
                  <a:pt x="684688" y="0"/>
                </a:lnTo>
                <a:lnTo>
                  <a:pt x="771723" y="8774"/>
                </a:lnTo>
                <a:cubicBezTo>
                  <a:pt x="1022589" y="60108"/>
                  <a:pt x="1220179" y="257698"/>
                  <a:pt x="1271513" y="508564"/>
                </a:cubicBezTo>
                <a:lnTo>
                  <a:pt x="1271587" y="509297"/>
                </a:lnTo>
                <a:lnTo>
                  <a:pt x="1271587" y="766715"/>
                </a:lnTo>
                <a:lnTo>
                  <a:pt x="1271513" y="767448"/>
                </a:lnTo>
                <a:cubicBezTo>
                  <a:pt x="1220179" y="1018314"/>
                  <a:pt x="1022589" y="1215904"/>
                  <a:pt x="771723" y="1267238"/>
                </a:cubicBezTo>
                <a:lnTo>
                  <a:pt x="712831" y="1273175"/>
                </a:lnTo>
                <a:lnTo>
                  <a:pt x="571731" y="1273175"/>
                </a:lnTo>
                <a:lnTo>
                  <a:pt x="512839" y="1267238"/>
                </a:lnTo>
                <a:cubicBezTo>
                  <a:pt x="220162" y="1207348"/>
                  <a:pt x="0" y="948388"/>
                  <a:pt x="0" y="638006"/>
                </a:cubicBezTo>
                <a:cubicBezTo>
                  <a:pt x="0" y="327624"/>
                  <a:pt x="220162" y="68664"/>
                  <a:pt x="512839" y="877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1" name="Picture Placeholder 60">
            <a:extLst>
              <a:ext uri="{FF2B5EF4-FFF2-40B4-BE49-F238E27FC236}">
                <a16:creationId xmlns:a16="http://schemas.microsoft.com/office/drawing/2014/main" id="{B02164F1-7903-5212-B75E-5B4519043CF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780026" y="1818514"/>
            <a:ext cx="1271587" cy="1273175"/>
          </a:xfrm>
          <a:custGeom>
            <a:avLst/>
            <a:gdLst>
              <a:gd name="connsiteX0" fmla="*/ 599874 w 1271587"/>
              <a:gd name="connsiteY0" fmla="*/ 0 h 1273175"/>
              <a:gd name="connsiteX1" fmla="*/ 684688 w 1271587"/>
              <a:gd name="connsiteY1" fmla="*/ 0 h 1273175"/>
              <a:gd name="connsiteX2" fmla="*/ 771723 w 1271587"/>
              <a:gd name="connsiteY2" fmla="*/ 8774 h 1273175"/>
              <a:gd name="connsiteX3" fmla="*/ 1271513 w 1271587"/>
              <a:gd name="connsiteY3" fmla="*/ 508564 h 1273175"/>
              <a:gd name="connsiteX4" fmla="*/ 1271587 w 1271587"/>
              <a:gd name="connsiteY4" fmla="*/ 509297 h 1273175"/>
              <a:gd name="connsiteX5" fmla="*/ 1271587 w 1271587"/>
              <a:gd name="connsiteY5" fmla="*/ 766715 h 1273175"/>
              <a:gd name="connsiteX6" fmla="*/ 1271513 w 1271587"/>
              <a:gd name="connsiteY6" fmla="*/ 767448 h 1273175"/>
              <a:gd name="connsiteX7" fmla="*/ 771723 w 1271587"/>
              <a:gd name="connsiteY7" fmla="*/ 1267238 h 1273175"/>
              <a:gd name="connsiteX8" fmla="*/ 712831 w 1271587"/>
              <a:gd name="connsiteY8" fmla="*/ 1273175 h 1273175"/>
              <a:gd name="connsiteX9" fmla="*/ 571731 w 1271587"/>
              <a:gd name="connsiteY9" fmla="*/ 1273175 h 1273175"/>
              <a:gd name="connsiteX10" fmla="*/ 512839 w 1271587"/>
              <a:gd name="connsiteY10" fmla="*/ 1267238 h 1273175"/>
              <a:gd name="connsiteX11" fmla="*/ 0 w 1271587"/>
              <a:gd name="connsiteY11" fmla="*/ 638006 h 1273175"/>
              <a:gd name="connsiteX12" fmla="*/ 512839 w 1271587"/>
              <a:gd name="connsiteY12" fmla="*/ 8774 h 1273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71587" h="1273175">
                <a:moveTo>
                  <a:pt x="599874" y="0"/>
                </a:moveTo>
                <a:lnTo>
                  <a:pt x="684688" y="0"/>
                </a:lnTo>
                <a:lnTo>
                  <a:pt x="771723" y="8774"/>
                </a:lnTo>
                <a:cubicBezTo>
                  <a:pt x="1022589" y="60108"/>
                  <a:pt x="1220179" y="257698"/>
                  <a:pt x="1271513" y="508564"/>
                </a:cubicBezTo>
                <a:lnTo>
                  <a:pt x="1271587" y="509297"/>
                </a:lnTo>
                <a:lnTo>
                  <a:pt x="1271587" y="766715"/>
                </a:lnTo>
                <a:lnTo>
                  <a:pt x="1271513" y="767448"/>
                </a:lnTo>
                <a:cubicBezTo>
                  <a:pt x="1220179" y="1018314"/>
                  <a:pt x="1022589" y="1215904"/>
                  <a:pt x="771723" y="1267238"/>
                </a:cubicBezTo>
                <a:lnTo>
                  <a:pt x="712831" y="1273175"/>
                </a:lnTo>
                <a:lnTo>
                  <a:pt x="571731" y="1273175"/>
                </a:lnTo>
                <a:lnTo>
                  <a:pt x="512839" y="1267238"/>
                </a:lnTo>
                <a:cubicBezTo>
                  <a:pt x="220162" y="1207348"/>
                  <a:pt x="0" y="948388"/>
                  <a:pt x="0" y="638006"/>
                </a:cubicBezTo>
                <a:cubicBezTo>
                  <a:pt x="0" y="327624"/>
                  <a:pt x="220162" y="68664"/>
                  <a:pt x="512839" y="877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2" name="Picture Placeholder 61">
            <a:extLst>
              <a:ext uri="{FF2B5EF4-FFF2-40B4-BE49-F238E27FC236}">
                <a16:creationId xmlns:a16="http://schemas.microsoft.com/office/drawing/2014/main" id="{7C2A58B1-A6AD-DE53-F1DC-27774028F153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035615" y="4571245"/>
            <a:ext cx="1271587" cy="1273175"/>
          </a:xfrm>
          <a:custGeom>
            <a:avLst/>
            <a:gdLst>
              <a:gd name="connsiteX0" fmla="*/ 599874 w 1271587"/>
              <a:gd name="connsiteY0" fmla="*/ 0 h 1273175"/>
              <a:gd name="connsiteX1" fmla="*/ 684688 w 1271587"/>
              <a:gd name="connsiteY1" fmla="*/ 0 h 1273175"/>
              <a:gd name="connsiteX2" fmla="*/ 771723 w 1271587"/>
              <a:gd name="connsiteY2" fmla="*/ 8774 h 1273175"/>
              <a:gd name="connsiteX3" fmla="*/ 1271513 w 1271587"/>
              <a:gd name="connsiteY3" fmla="*/ 508564 h 1273175"/>
              <a:gd name="connsiteX4" fmla="*/ 1271587 w 1271587"/>
              <a:gd name="connsiteY4" fmla="*/ 509297 h 1273175"/>
              <a:gd name="connsiteX5" fmla="*/ 1271587 w 1271587"/>
              <a:gd name="connsiteY5" fmla="*/ 766715 h 1273175"/>
              <a:gd name="connsiteX6" fmla="*/ 1271513 w 1271587"/>
              <a:gd name="connsiteY6" fmla="*/ 767448 h 1273175"/>
              <a:gd name="connsiteX7" fmla="*/ 771723 w 1271587"/>
              <a:gd name="connsiteY7" fmla="*/ 1267238 h 1273175"/>
              <a:gd name="connsiteX8" fmla="*/ 712831 w 1271587"/>
              <a:gd name="connsiteY8" fmla="*/ 1273175 h 1273175"/>
              <a:gd name="connsiteX9" fmla="*/ 571731 w 1271587"/>
              <a:gd name="connsiteY9" fmla="*/ 1273175 h 1273175"/>
              <a:gd name="connsiteX10" fmla="*/ 512839 w 1271587"/>
              <a:gd name="connsiteY10" fmla="*/ 1267238 h 1273175"/>
              <a:gd name="connsiteX11" fmla="*/ 0 w 1271587"/>
              <a:gd name="connsiteY11" fmla="*/ 638006 h 1273175"/>
              <a:gd name="connsiteX12" fmla="*/ 512839 w 1271587"/>
              <a:gd name="connsiteY12" fmla="*/ 8774 h 1273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71587" h="1273175">
                <a:moveTo>
                  <a:pt x="599874" y="0"/>
                </a:moveTo>
                <a:lnTo>
                  <a:pt x="684688" y="0"/>
                </a:lnTo>
                <a:lnTo>
                  <a:pt x="771723" y="8774"/>
                </a:lnTo>
                <a:cubicBezTo>
                  <a:pt x="1022589" y="60108"/>
                  <a:pt x="1220179" y="257698"/>
                  <a:pt x="1271513" y="508564"/>
                </a:cubicBezTo>
                <a:lnTo>
                  <a:pt x="1271587" y="509297"/>
                </a:lnTo>
                <a:lnTo>
                  <a:pt x="1271587" y="766715"/>
                </a:lnTo>
                <a:lnTo>
                  <a:pt x="1271513" y="767448"/>
                </a:lnTo>
                <a:cubicBezTo>
                  <a:pt x="1220179" y="1018314"/>
                  <a:pt x="1022589" y="1215904"/>
                  <a:pt x="771723" y="1267238"/>
                </a:cubicBezTo>
                <a:lnTo>
                  <a:pt x="712831" y="1273175"/>
                </a:lnTo>
                <a:lnTo>
                  <a:pt x="571731" y="1273175"/>
                </a:lnTo>
                <a:lnTo>
                  <a:pt x="512839" y="1267238"/>
                </a:lnTo>
                <a:cubicBezTo>
                  <a:pt x="220162" y="1207348"/>
                  <a:pt x="0" y="948388"/>
                  <a:pt x="0" y="638006"/>
                </a:cubicBezTo>
                <a:cubicBezTo>
                  <a:pt x="0" y="327624"/>
                  <a:pt x="220162" y="68664"/>
                  <a:pt x="512839" y="877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3" name="Picture Placeholder 62">
            <a:extLst>
              <a:ext uri="{FF2B5EF4-FFF2-40B4-BE49-F238E27FC236}">
                <a16:creationId xmlns:a16="http://schemas.microsoft.com/office/drawing/2014/main" id="{155E6D72-672F-B2A6-F772-B944B28395F1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8477802" y="4571245"/>
            <a:ext cx="1271587" cy="1273175"/>
          </a:xfrm>
          <a:custGeom>
            <a:avLst/>
            <a:gdLst>
              <a:gd name="connsiteX0" fmla="*/ 599874 w 1271587"/>
              <a:gd name="connsiteY0" fmla="*/ 0 h 1273175"/>
              <a:gd name="connsiteX1" fmla="*/ 684688 w 1271587"/>
              <a:gd name="connsiteY1" fmla="*/ 0 h 1273175"/>
              <a:gd name="connsiteX2" fmla="*/ 771723 w 1271587"/>
              <a:gd name="connsiteY2" fmla="*/ 8774 h 1273175"/>
              <a:gd name="connsiteX3" fmla="*/ 1271513 w 1271587"/>
              <a:gd name="connsiteY3" fmla="*/ 508564 h 1273175"/>
              <a:gd name="connsiteX4" fmla="*/ 1271587 w 1271587"/>
              <a:gd name="connsiteY4" fmla="*/ 509297 h 1273175"/>
              <a:gd name="connsiteX5" fmla="*/ 1271587 w 1271587"/>
              <a:gd name="connsiteY5" fmla="*/ 766715 h 1273175"/>
              <a:gd name="connsiteX6" fmla="*/ 1271513 w 1271587"/>
              <a:gd name="connsiteY6" fmla="*/ 767448 h 1273175"/>
              <a:gd name="connsiteX7" fmla="*/ 771723 w 1271587"/>
              <a:gd name="connsiteY7" fmla="*/ 1267238 h 1273175"/>
              <a:gd name="connsiteX8" fmla="*/ 712831 w 1271587"/>
              <a:gd name="connsiteY8" fmla="*/ 1273175 h 1273175"/>
              <a:gd name="connsiteX9" fmla="*/ 571731 w 1271587"/>
              <a:gd name="connsiteY9" fmla="*/ 1273175 h 1273175"/>
              <a:gd name="connsiteX10" fmla="*/ 512839 w 1271587"/>
              <a:gd name="connsiteY10" fmla="*/ 1267238 h 1273175"/>
              <a:gd name="connsiteX11" fmla="*/ 0 w 1271587"/>
              <a:gd name="connsiteY11" fmla="*/ 638006 h 1273175"/>
              <a:gd name="connsiteX12" fmla="*/ 512839 w 1271587"/>
              <a:gd name="connsiteY12" fmla="*/ 8774 h 1273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71587" h="1273175">
                <a:moveTo>
                  <a:pt x="599874" y="0"/>
                </a:moveTo>
                <a:lnTo>
                  <a:pt x="684688" y="0"/>
                </a:lnTo>
                <a:lnTo>
                  <a:pt x="771723" y="8774"/>
                </a:lnTo>
                <a:cubicBezTo>
                  <a:pt x="1022589" y="60108"/>
                  <a:pt x="1220179" y="257698"/>
                  <a:pt x="1271513" y="508564"/>
                </a:cubicBezTo>
                <a:lnTo>
                  <a:pt x="1271587" y="509297"/>
                </a:lnTo>
                <a:lnTo>
                  <a:pt x="1271587" y="766715"/>
                </a:lnTo>
                <a:lnTo>
                  <a:pt x="1271513" y="767448"/>
                </a:lnTo>
                <a:cubicBezTo>
                  <a:pt x="1220179" y="1018314"/>
                  <a:pt x="1022589" y="1215904"/>
                  <a:pt x="771723" y="1267238"/>
                </a:cubicBezTo>
                <a:lnTo>
                  <a:pt x="712831" y="1273175"/>
                </a:lnTo>
                <a:lnTo>
                  <a:pt x="571731" y="1273175"/>
                </a:lnTo>
                <a:lnTo>
                  <a:pt x="512839" y="1267238"/>
                </a:lnTo>
                <a:cubicBezTo>
                  <a:pt x="220162" y="1207348"/>
                  <a:pt x="0" y="948388"/>
                  <a:pt x="0" y="638006"/>
                </a:cubicBezTo>
                <a:cubicBezTo>
                  <a:pt x="0" y="327624"/>
                  <a:pt x="220162" y="68664"/>
                  <a:pt x="512839" y="877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2B144AE5-09E7-53B6-42A7-8ED3C39346CE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1711325" y="2169225"/>
            <a:ext cx="2737669" cy="63275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8FE380C2-ABC2-FE20-1F0E-330F336821E9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701071" y="2815465"/>
            <a:ext cx="2737669" cy="80962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400" b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65">
            <a:extLst>
              <a:ext uri="{FF2B5EF4-FFF2-40B4-BE49-F238E27FC236}">
                <a16:creationId xmlns:a16="http://schemas.microsoft.com/office/drawing/2014/main" id="{02B0B604-22A0-032A-D66B-10F33986EE62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7179365" y="2163980"/>
            <a:ext cx="2580270" cy="63275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5" name="Text Placeholder 65">
            <a:extLst>
              <a:ext uri="{FF2B5EF4-FFF2-40B4-BE49-F238E27FC236}">
                <a16:creationId xmlns:a16="http://schemas.microsoft.com/office/drawing/2014/main" id="{BA37FE0B-4BE5-8888-E182-BBDC9F9DECCA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7169111" y="2810220"/>
            <a:ext cx="2580270" cy="80962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400" b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65">
            <a:extLst>
              <a:ext uri="{FF2B5EF4-FFF2-40B4-BE49-F238E27FC236}">
                <a16:creationId xmlns:a16="http://schemas.microsoft.com/office/drawing/2014/main" id="{1616A0CF-EB70-D017-A6FB-2EC2350FEF48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4449000" y="4461777"/>
            <a:ext cx="2612867" cy="63275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7" name="Text Placeholder 65">
            <a:extLst>
              <a:ext uri="{FF2B5EF4-FFF2-40B4-BE49-F238E27FC236}">
                <a16:creationId xmlns:a16="http://schemas.microsoft.com/office/drawing/2014/main" id="{29DD45D0-FD58-D52B-1E6E-24187045642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4438746" y="5108017"/>
            <a:ext cx="2612867" cy="80962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400" b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65">
            <a:extLst>
              <a:ext uri="{FF2B5EF4-FFF2-40B4-BE49-F238E27FC236}">
                <a16:creationId xmlns:a16="http://schemas.microsoft.com/office/drawing/2014/main" id="{4D63C993-31CF-B02C-D2D4-B4FE901FCC29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9899325" y="4461777"/>
            <a:ext cx="2187575" cy="63275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800" b="1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9" name="Text Placeholder 65">
            <a:extLst>
              <a:ext uri="{FF2B5EF4-FFF2-40B4-BE49-F238E27FC236}">
                <a16:creationId xmlns:a16="http://schemas.microsoft.com/office/drawing/2014/main" id="{7666A980-15C1-9D2F-98F5-163C3432840F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9889071" y="5108017"/>
            <a:ext cx="2187575" cy="80962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400" b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16E18C-322B-8BE9-9A12-943399EFF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584200"/>
            <a:ext cx="10160000" cy="643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FBE21A83-409A-52B1-02C3-D2134B1B506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1200" y="1227221"/>
            <a:ext cx="10160000" cy="431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733" b="0" kern="0" spc="0">
                <a:solidFill>
                  <a:schemeClr val="tx1"/>
                </a:solidFill>
                <a:latin typeface="Roboto Light"/>
                <a:ea typeface="Roboto Light"/>
                <a:cs typeface="Roboto Light"/>
              </a:defRPr>
            </a:lvl1pPr>
            <a:lvl2pPr marL="609585" indent="0">
              <a:buFontTx/>
              <a:buNone/>
              <a:defRPr sz="1400">
                <a:latin typeface="Mission Gothic Regular" pitchFamily="50" charset="0"/>
              </a:defRPr>
            </a:lvl2pPr>
            <a:lvl3pPr marL="1219170" indent="0">
              <a:buFontTx/>
              <a:buNone/>
              <a:defRPr sz="1400">
                <a:latin typeface="Mission Gothic Regular" pitchFamily="50" charset="0"/>
              </a:defRPr>
            </a:lvl3pPr>
            <a:lvl4pPr marL="1828754" indent="0">
              <a:buFontTx/>
              <a:buNone/>
              <a:defRPr sz="1400">
                <a:latin typeface="Mission Gothic Regular" pitchFamily="50" charset="0"/>
              </a:defRPr>
            </a:lvl4pPr>
            <a:lvl5pPr marL="2438339" indent="0">
              <a:buFontTx/>
              <a:buNone/>
              <a:defRPr sz="140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25833225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row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F90E1-DF65-09CA-AD0E-91351F7DB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324A513-0746-8045-6E68-040C70C99B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098058" y="6395265"/>
            <a:ext cx="484342" cy="365125"/>
          </a:xfrm>
          <a:prstGeom prst="rect">
            <a:avLst/>
          </a:prstGeom>
        </p:spPr>
        <p:txBody>
          <a:bodyPr/>
          <a:lstStyle/>
          <a:p>
            <a:fld id="{2066355A-084C-D24E-9AD2-7E4FC41EA62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CFCB852-D50A-6444-F087-0171C0ADE348}"/>
              </a:ext>
            </a:extLst>
          </p:cNvPr>
          <p:cNvGrpSpPr/>
          <p:nvPr/>
        </p:nvGrpSpPr>
        <p:grpSpPr>
          <a:xfrm rot="5400000">
            <a:off x="3574456" y="423260"/>
            <a:ext cx="2061677" cy="6542208"/>
            <a:chOff x="660323" y="339345"/>
            <a:chExt cx="2695875" cy="8751639"/>
          </a:xfrm>
          <a:solidFill>
            <a:schemeClr val="accent5"/>
          </a:solidFill>
        </p:grpSpPr>
        <p:sp>
          <p:nvSpPr>
            <p:cNvPr id="16" name="Rectangle 10">
              <a:extLst>
                <a:ext uri="{FF2B5EF4-FFF2-40B4-BE49-F238E27FC236}">
                  <a16:creationId xmlns:a16="http://schemas.microsoft.com/office/drawing/2014/main" id="{26792292-DDBB-0283-85E9-0AB22CDD44BA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293240" y="1138358"/>
              <a:ext cx="1450571" cy="7952626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FE8FC813-5363-8143-F1E0-F127ABCDB74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60323" y="339345"/>
              <a:ext cx="2695875" cy="1755054"/>
            </a:xfrm>
            <a:custGeom>
              <a:avLst/>
              <a:gdLst>
                <a:gd name="T0" fmla="*/ 57 w 479"/>
                <a:gd name="T1" fmla="*/ 308 h 313"/>
                <a:gd name="T2" fmla="*/ 20 w 479"/>
                <a:gd name="T3" fmla="*/ 293 h 313"/>
                <a:gd name="T4" fmla="*/ 20 w 479"/>
                <a:gd name="T5" fmla="*/ 220 h 313"/>
                <a:gd name="T6" fmla="*/ 239 w 479"/>
                <a:gd name="T7" fmla="*/ 0 h 313"/>
                <a:gd name="T8" fmla="*/ 459 w 479"/>
                <a:gd name="T9" fmla="*/ 220 h 313"/>
                <a:gd name="T10" fmla="*/ 459 w 479"/>
                <a:gd name="T11" fmla="*/ 293 h 313"/>
                <a:gd name="T12" fmla="*/ 385 w 479"/>
                <a:gd name="T13" fmla="*/ 293 h 313"/>
                <a:gd name="T14" fmla="*/ 239 w 479"/>
                <a:gd name="T15" fmla="*/ 147 h 313"/>
                <a:gd name="T16" fmla="*/ 93 w 479"/>
                <a:gd name="T17" fmla="*/ 293 h 313"/>
                <a:gd name="T18" fmla="*/ 57 w 479"/>
                <a:gd name="T19" fmla="*/ 308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9" h="313">
                  <a:moveTo>
                    <a:pt x="57" y="308"/>
                  </a:moveTo>
                  <a:cubicBezTo>
                    <a:pt x="43" y="308"/>
                    <a:pt x="30" y="303"/>
                    <a:pt x="20" y="293"/>
                  </a:cubicBezTo>
                  <a:cubicBezTo>
                    <a:pt x="0" y="273"/>
                    <a:pt x="0" y="240"/>
                    <a:pt x="20" y="22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459" y="220"/>
                    <a:pt x="459" y="220"/>
                    <a:pt x="459" y="220"/>
                  </a:cubicBezTo>
                  <a:cubicBezTo>
                    <a:pt x="479" y="240"/>
                    <a:pt x="479" y="273"/>
                    <a:pt x="459" y="293"/>
                  </a:cubicBezTo>
                  <a:cubicBezTo>
                    <a:pt x="438" y="313"/>
                    <a:pt x="406" y="313"/>
                    <a:pt x="385" y="293"/>
                  </a:cubicBezTo>
                  <a:cubicBezTo>
                    <a:pt x="239" y="147"/>
                    <a:pt x="239" y="147"/>
                    <a:pt x="239" y="147"/>
                  </a:cubicBezTo>
                  <a:cubicBezTo>
                    <a:pt x="93" y="293"/>
                    <a:pt x="93" y="293"/>
                    <a:pt x="93" y="293"/>
                  </a:cubicBezTo>
                  <a:cubicBezTo>
                    <a:pt x="83" y="303"/>
                    <a:pt x="70" y="308"/>
                    <a:pt x="57" y="3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A40D416-EB79-D5AC-4B30-61DF7079C7AA}"/>
              </a:ext>
            </a:extLst>
          </p:cNvPr>
          <p:cNvGrpSpPr/>
          <p:nvPr userDrawn="1"/>
        </p:nvGrpSpPr>
        <p:grpSpPr>
          <a:xfrm rot="5400000">
            <a:off x="2149785" y="1092717"/>
            <a:ext cx="2189983" cy="5192204"/>
            <a:chOff x="660322" y="43506"/>
            <a:chExt cx="2695875" cy="6391615"/>
          </a:xfrm>
          <a:solidFill>
            <a:schemeClr val="accent3"/>
          </a:solidFill>
        </p:grpSpPr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54E9CCC2-6A86-824C-C86D-8FDA9EE01310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60322" y="43506"/>
              <a:ext cx="2695875" cy="1755054"/>
            </a:xfrm>
            <a:custGeom>
              <a:avLst/>
              <a:gdLst>
                <a:gd name="T0" fmla="*/ 57 w 479"/>
                <a:gd name="T1" fmla="*/ 308 h 313"/>
                <a:gd name="T2" fmla="*/ 20 w 479"/>
                <a:gd name="T3" fmla="*/ 293 h 313"/>
                <a:gd name="T4" fmla="*/ 20 w 479"/>
                <a:gd name="T5" fmla="*/ 220 h 313"/>
                <a:gd name="T6" fmla="*/ 239 w 479"/>
                <a:gd name="T7" fmla="*/ 0 h 313"/>
                <a:gd name="T8" fmla="*/ 459 w 479"/>
                <a:gd name="T9" fmla="*/ 220 h 313"/>
                <a:gd name="T10" fmla="*/ 459 w 479"/>
                <a:gd name="T11" fmla="*/ 293 h 313"/>
                <a:gd name="T12" fmla="*/ 385 w 479"/>
                <a:gd name="T13" fmla="*/ 293 h 313"/>
                <a:gd name="T14" fmla="*/ 239 w 479"/>
                <a:gd name="T15" fmla="*/ 147 h 313"/>
                <a:gd name="T16" fmla="*/ 93 w 479"/>
                <a:gd name="T17" fmla="*/ 293 h 313"/>
                <a:gd name="T18" fmla="*/ 57 w 479"/>
                <a:gd name="T19" fmla="*/ 308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9" h="313">
                  <a:moveTo>
                    <a:pt x="57" y="308"/>
                  </a:moveTo>
                  <a:cubicBezTo>
                    <a:pt x="43" y="308"/>
                    <a:pt x="30" y="303"/>
                    <a:pt x="20" y="293"/>
                  </a:cubicBezTo>
                  <a:cubicBezTo>
                    <a:pt x="0" y="273"/>
                    <a:pt x="0" y="240"/>
                    <a:pt x="20" y="22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459" y="220"/>
                    <a:pt x="459" y="220"/>
                    <a:pt x="459" y="220"/>
                  </a:cubicBezTo>
                  <a:cubicBezTo>
                    <a:pt x="479" y="240"/>
                    <a:pt x="479" y="273"/>
                    <a:pt x="459" y="293"/>
                  </a:cubicBezTo>
                  <a:cubicBezTo>
                    <a:pt x="438" y="313"/>
                    <a:pt x="406" y="313"/>
                    <a:pt x="385" y="293"/>
                  </a:cubicBezTo>
                  <a:cubicBezTo>
                    <a:pt x="239" y="147"/>
                    <a:pt x="239" y="147"/>
                    <a:pt x="239" y="147"/>
                  </a:cubicBezTo>
                  <a:cubicBezTo>
                    <a:pt x="93" y="293"/>
                    <a:pt x="93" y="293"/>
                    <a:pt x="93" y="293"/>
                  </a:cubicBezTo>
                  <a:cubicBezTo>
                    <a:pt x="83" y="303"/>
                    <a:pt x="70" y="308"/>
                    <a:pt x="57" y="3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3664BD0-E493-E6CE-213D-F81E2F20C18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293240" y="820522"/>
              <a:ext cx="1450571" cy="561459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4313C74-18A4-88FE-BD69-825A3725BDE1}"/>
              </a:ext>
            </a:extLst>
          </p:cNvPr>
          <p:cNvGrpSpPr/>
          <p:nvPr userDrawn="1"/>
        </p:nvGrpSpPr>
        <p:grpSpPr>
          <a:xfrm rot="5400000">
            <a:off x="409446" y="1873507"/>
            <a:ext cx="2585524" cy="3682873"/>
            <a:chOff x="660324" y="339344"/>
            <a:chExt cx="2695875" cy="3716538"/>
          </a:xfrm>
          <a:solidFill>
            <a:schemeClr val="accent2"/>
          </a:solidFill>
        </p:grpSpPr>
        <p:sp>
          <p:nvSpPr>
            <p:cNvPr id="26" name="Freeform 9">
              <a:extLst>
                <a:ext uri="{FF2B5EF4-FFF2-40B4-BE49-F238E27FC236}">
                  <a16:creationId xmlns:a16="http://schemas.microsoft.com/office/drawing/2014/main" id="{ABD3A106-62A4-6802-946E-BE6D9EECE39E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660323" y="339345"/>
              <a:ext cx="2695875" cy="1755054"/>
            </a:xfrm>
            <a:custGeom>
              <a:avLst/>
              <a:gdLst>
                <a:gd name="T0" fmla="*/ 57 w 479"/>
                <a:gd name="T1" fmla="*/ 308 h 313"/>
                <a:gd name="T2" fmla="*/ 20 w 479"/>
                <a:gd name="T3" fmla="*/ 293 h 313"/>
                <a:gd name="T4" fmla="*/ 20 w 479"/>
                <a:gd name="T5" fmla="*/ 220 h 313"/>
                <a:gd name="T6" fmla="*/ 239 w 479"/>
                <a:gd name="T7" fmla="*/ 0 h 313"/>
                <a:gd name="T8" fmla="*/ 459 w 479"/>
                <a:gd name="T9" fmla="*/ 220 h 313"/>
                <a:gd name="T10" fmla="*/ 459 w 479"/>
                <a:gd name="T11" fmla="*/ 293 h 313"/>
                <a:gd name="T12" fmla="*/ 385 w 479"/>
                <a:gd name="T13" fmla="*/ 293 h 313"/>
                <a:gd name="T14" fmla="*/ 239 w 479"/>
                <a:gd name="T15" fmla="*/ 147 h 313"/>
                <a:gd name="T16" fmla="*/ 93 w 479"/>
                <a:gd name="T17" fmla="*/ 293 h 313"/>
                <a:gd name="T18" fmla="*/ 57 w 479"/>
                <a:gd name="T19" fmla="*/ 308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79" h="313">
                  <a:moveTo>
                    <a:pt x="57" y="308"/>
                  </a:moveTo>
                  <a:cubicBezTo>
                    <a:pt x="43" y="308"/>
                    <a:pt x="30" y="303"/>
                    <a:pt x="20" y="293"/>
                  </a:cubicBezTo>
                  <a:cubicBezTo>
                    <a:pt x="0" y="273"/>
                    <a:pt x="0" y="240"/>
                    <a:pt x="20" y="22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459" y="220"/>
                    <a:pt x="459" y="220"/>
                    <a:pt x="459" y="220"/>
                  </a:cubicBezTo>
                  <a:cubicBezTo>
                    <a:pt x="479" y="240"/>
                    <a:pt x="479" y="273"/>
                    <a:pt x="459" y="293"/>
                  </a:cubicBezTo>
                  <a:cubicBezTo>
                    <a:pt x="438" y="313"/>
                    <a:pt x="406" y="313"/>
                    <a:pt x="385" y="293"/>
                  </a:cubicBezTo>
                  <a:cubicBezTo>
                    <a:pt x="239" y="147"/>
                    <a:pt x="239" y="147"/>
                    <a:pt x="239" y="147"/>
                  </a:cubicBezTo>
                  <a:cubicBezTo>
                    <a:pt x="93" y="293"/>
                    <a:pt x="93" y="293"/>
                    <a:pt x="93" y="293"/>
                  </a:cubicBezTo>
                  <a:cubicBezTo>
                    <a:pt x="83" y="303"/>
                    <a:pt x="70" y="308"/>
                    <a:pt x="57" y="308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26F31C3D-D881-7AF7-C257-FBBFF29FD181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293239" y="1129635"/>
              <a:ext cx="1450571" cy="2926248"/>
            </a:xfrm>
            <a:prstGeom prst="rect">
              <a:avLst/>
            </a:pr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000000"/>
                </a:solidFill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5386870C-8718-9E79-3DC9-38F88E18E2ED}"/>
              </a:ext>
            </a:extLst>
          </p:cNvPr>
          <p:cNvSpPr txBox="1"/>
          <p:nvPr userDrawn="1"/>
        </p:nvSpPr>
        <p:spPr>
          <a:xfrm>
            <a:off x="761998" y="408801"/>
            <a:ext cx="10668002" cy="276999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algn="ctr"/>
            <a:endParaRPr lang="en-US" sz="1200" spc="300">
              <a:ea typeface="Montserrat" charset="0"/>
              <a:cs typeface="Montserrat" charset="0"/>
            </a:endParaRP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88DC685E-56CF-17DE-5938-6FFAF1AF5A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213" y="3107976"/>
            <a:ext cx="2862262" cy="12176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3" name="Text Placeholder 31">
            <a:extLst>
              <a:ext uri="{FF2B5EF4-FFF2-40B4-BE49-F238E27FC236}">
                <a16:creationId xmlns:a16="http://schemas.microsoft.com/office/drawing/2014/main" id="{80C178C3-334E-24B8-363B-E14D23113C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43643" y="3115981"/>
            <a:ext cx="1866893" cy="12176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4" name="Text Placeholder 31">
            <a:extLst>
              <a:ext uri="{FF2B5EF4-FFF2-40B4-BE49-F238E27FC236}">
                <a16:creationId xmlns:a16="http://schemas.microsoft.com/office/drawing/2014/main" id="{36263EBE-0256-4CD3-72FB-1CC56B728D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29802" y="3115981"/>
            <a:ext cx="1866893" cy="121761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5BD548BE-BDD6-3BFD-08BF-7F1C8F147B5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876399" y="1819315"/>
            <a:ext cx="4164013" cy="416401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7580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rtific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reeform 59">
            <a:extLst>
              <a:ext uri="{FF2B5EF4-FFF2-40B4-BE49-F238E27FC236}">
                <a16:creationId xmlns:a16="http://schemas.microsoft.com/office/drawing/2014/main" id="{944FAE1B-CA6A-5B89-AA4E-054AAA362DE5}"/>
              </a:ext>
            </a:extLst>
          </p:cNvPr>
          <p:cNvSpPr/>
          <p:nvPr userDrawn="1"/>
        </p:nvSpPr>
        <p:spPr>
          <a:xfrm>
            <a:off x="3649019" y="3581904"/>
            <a:ext cx="3145275" cy="2806315"/>
          </a:xfrm>
          <a:custGeom>
            <a:avLst/>
            <a:gdLst>
              <a:gd name="connsiteX0" fmla="*/ 0 w 3145275"/>
              <a:gd name="connsiteY0" fmla="*/ 0 h 2806315"/>
              <a:gd name="connsiteX1" fmla="*/ 225768 w 3145275"/>
              <a:gd name="connsiteY1" fmla="*/ 0 h 2806315"/>
              <a:gd name="connsiteX2" fmla="*/ 330733 w 3145275"/>
              <a:gd name="connsiteY2" fmla="*/ 0 h 2806315"/>
              <a:gd name="connsiteX3" fmla="*/ 2919507 w 3145275"/>
              <a:gd name="connsiteY3" fmla="*/ 0 h 2806315"/>
              <a:gd name="connsiteX4" fmla="*/ 3145275 w 3145275"/>
              <a:gd name="connsiteY4" fmla="*/ 225768 h 2806315"/>
              <a:gd name="connsiteX5" fmla="*/ 3145275 w 3145275"/>
              <a:gd name="connsiteY5" fmla="*/ 2580547 h 2806315"/>
              <a:gd name="connsiteX6" fmla="*/ 2919507 w 3145275"/>
              <a:gd name="connsiteY6" fmla="*/ 2806315 h 2806315"/>
              <a:gd name="connsiteX7" fmla="*/ 225768 w 3145275"/>
              <a:gd name="connsiteY7" fmla="*/ 2806315 h 2806315"/>
              <a:gd name="connsiteX8" fmla="*/ 0 w 3145275"/>
              <a:gd name="connsiteY8" fmla="*/ 2580547 h 2806315"/>
              <a:gd name="connsiteX9" fmla="*/ 0 w 3145275"/>
              <a:gd name="connsiteY9" fmla="*/ 330733 h 2806315"/>
              <a:gd name="connsiteX10" fmla="*/ 0 w 3145275"/>
              <a:gd name="connsiteY10" fmla="*/ 225768 h 2806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145275" h="2806315">
                <a:moveTo>
                  <a:pt x="0" y="0"/>
                </a:moveTo>
                <a:lnTo>
                  <a:pt x="225768" y="0"/>
                </a:lnTo>
                <a:lnTo>
                  <a:pt x="330733" y="0"/>
                </a:lnTo>
                <a:lnTo>
                  <a:pt x="2919507" y="0"/>
                </a:lnTo>
                <a:cubicBezTo>
                  <a:pt x="3044195" y="0"/>
                  <a:pt x="3145275" y="101080"/>
                  <a:pt x="3145275" y="225768"/>
                </a:cubicBezTo>
                <a:lnTo>
                  <a:pt x="3145275" y="2580547"/>
                </a:lnTo>
                <a:cubicBezTo>
                  <a:pt x="3145275" y="2705235"/>
                  <a:pt x="3044195" y="2806315"/>
                  <a:pt x="2919507" y="2806315"/>
                </a:cubicBezTo>
                <a:lnTo>
                  <a:pt x="225768" y="2806315"/>
                </a:lnTo>
                <a:cubicBezTo>
                  <a:pt x="101080" y="2806315"/>
                  <a:pt x="0" y="2705235"/>
                  <a:pt x="0" y="2580547"/>
                </a:cubicBezTo>
                <a:lnTo>
                  <a:pt x="0" y="330733"/>
                </a:lnTo>
                <a:lnTo>
                  <a:pt x="0" y="225768"/>
                </a:lnTo>
                <a:close/>
              </a:path>
            </a:pathLst>
          </a:custGeom>
          <a:solidFill>
            <a:srgbClr val="E3E3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9" name="Freeform 58">
            <a:extLst>
              <a:ext uri="{FF2B5EF4-FFF2-40B4-BE49-F238E27FC236}">
                <a16:creationId xmlns:a16="http://schemas.microsoft.com/office/drawing/2014/main" id="{AB5A4711-AE78-F7DE-9160-66437E2917C3}"/>
              </a:ext>
            </a:extLst>
          </p:cNvPr>
          <p:cNvSpPr/>
          <p:nvPr/>
        </p:nvSpPr>
        <p:spPr>
          <a:xfrm>
            <a:off x="401321" y="3583337"/>
            <a:ext cx="3145275" cy="2806315"/>
          </a:xfrm>
          <a:custGeom>
            <a:avLst/>
            <a:gdLst>
              <a:gd name="connsiteX0" fmla="*/ 0 w 3145275"/>
              <a:gd name="connsiteY0" fmla="*/ 0 h 2806315"/>
              <a:gd name="connsiteX1" fmla="*/ 225768 w 3145275"/>
              <a:gd name="connsiteY1" fmla="*/ 0 h 2806315"/>
              <a:gd name="connsiteX2" fmla="*/ 330733 w 3145275"/>
              <a:gd name="connsiteY2" fmla="*/ 0 h 2806315"/>
              <a:gd name="connsiteX3" fmla="*/ 2919507 w 3145275"/>
              <a:gd name="connsiteY3" fmla="*/ 0 h 2806315"/>
              <a:gd name="connsiteX4" fmla="*/ 3145275 w 3145275"/>
              <a:gd name="connsiteY4" fmla="*/ 225768 h 2806315"/>
              <a:gd name="connsiteX5" fmla="*/ 3145275 w 3145275"/>
              <a:gd name="connsiteY5" fmla="*/ 2580547 h 2806315"/>
              <a:gd name="connsiteX6" fmla="*/ 2919507 w 3145275"/>
              <a:gd name="connsiteY6" fmla="*/ 2806315 h 2806315"/>
              <a:gd name="connsiteX7" fmla="*/ 225768 w 3145275"/>
              <a:gd name="connsiteY7" fmla="*/ 2806315 h 2806315"/>
              <a:gd name="connsiteX8" fmla="*/ 0 w 3145275"/>
              <a:gd name="connsiteY8" fmla="*/ 2580547 h 2806315"/>
              <a:gd name="connsiteX9" fmla="*/ 0 w 3145275"/>
              <a:gd name="connsiteY9" fmla="*/ 330733 h 2806315"/>
              <a:gd name="connsiteX10" fmla="*/ 0 w 3145275"/>
              <a:gd name="connsiteY10" fmla="*/ 225768 h 2806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145275" h="2806315">
                <a:moveTo>
                  <a:pt x="0" y="0"/>
                </a:moveTo>
                <a:lnTo>
                  <a:pt x="225768" y="0"/>
                </a:lnTo>
                <a:lnTo>
                  <a:pt x="330733" y="0"/>
                </a:lnTo>
                <a:lnTo>
                  <a:pt x="2919507" y="0"/>
                </a:lnTo>
                <a:cubicBezTo>
                  <a:pt x="3044195" y="0"/>
                  <a:pt x="3145275" y="101080"/>
                  <a:pt x="3145275" y="225768"/>
                </a:cubicBezTo>
                <a:lnTo>
                  <a:pt x="3145275" y="2580547"/>
                </a:lnTo>
                <a:cubicBezTo>
                  <a:pt x="3145275" y="2705235"/>
                  <a:pt x="3044195" y="2806315"/>
                  <a:pt x="2919507" y="2806315"/>
                </a:cubicBezTo>
                <a:lnTo>
                  <a:pt x="225768" y="2806315"/>
                </a:lnTo>
                <a:cubicBezTo>
                  <a:pt x="101080" y="2806315"/>
                  <a:pt x="0" y="2705235"/>
                  <a:pt x="0" y="2580547"/>
                </a:cubicBezTo>
                <a:lnTo>
                  <a:pt x="0" y="330733"/>
                </a:lnTo>
                <a:lnTo>
                  <a:pt x="0" y="225768"/>
                </a:lnTo>
                <a:close/>
              </a:path>
            </a:pathLst>
          </a:custGeom>
          <a:solidFill>
            <a:srgbClr val="E3E3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A3919A11-C963-8A26-772D-75CEBE0986F5}"/>
              </a:ext>
            </a:extLst>
          </p:cNvPr>
          <p:cNvSpPr/>
          <p:nvPr userDrawn="1"/>
        </p:nvSpPr>
        <p:spPr>
          <a:xfrm>
            <a:off x="401321" y="1382785"/>
            <a:ext cx="4641316" cy="2002326"/>
          </a:xfrm>
          <a:custGeom>
            <a:avLst/>
            <a:gdLst>
              <a:gd name="connsiteX0" fmla="*/ 0 w 4641316"/>
              <a:gd name="connsiteY0" fmla="*/ 0 h 2002326"/>
              <a:gd name="connsiteX1" fmla="*/ 192744 w 4641316"/>
              <a:gd name="connsiteY1" fmla="*/ 0 h 2002326"/>
              <a:gd name="connsiteX2" fmla="*/ 330733 w 4641316"/>
              <a:gd name="connsiteY2" fmla="*/ 0 h 2002326"/>
              <a:gd name="connsiteX3" fmla="*/ 4448572 w 4641316"/>
              <a:gd name="connsiteY3" fmla="*/ 0 h 2002326"/>
              <a:gd name="connsiteX4" fmla="*/ 4641316 w 4641316"/>
              <a:gd name="connsiteY4" fmla="*/ 192744 h 2002326"/>
              <a:gd name="connsiteX5" fmla="*/ 4641316 w 4641316"/>
              <a:gd name="connsiteY5" fmla="*/ 1809582 h 2002326"/>
              <a:gd name="connsiteX6" fmla="*/ 4448572 w 4641316"/>
              <a:gd name="connsiteY6" fmla="*/ 2002326 h 2002326"/>
              <a:gd name="connsiteX7" fmla="*/ 192744 w 4641316"/>
              <a:gd name="connsiteY7" fmla="*/ 2002326 h 2002326"/>
              <a:gd name="connsiteX8" fmla="*/ 0 w 4641316"/>
              <a:gd name="connsiteY8" fmla="*/ 1809582 h 2002326"/>
              <a:gd name="connsiteX9" fmla="*/ 0 w 4641316"/>
              <a:gd name="connsiteY9" fmla="*/ 330733 h 2002326"/>
              <a:gd name="connsiteX10" fmla="*/ 0 w 4641316"/>
              <a:gd name="connsiteY10" fmla="*/ 192744 h 2002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641316" h="2002326">
                <a:moveTo>
                  <a:pt x="0" y="0"/>
                </a:moveTo>
                <a:lnTo>
                  <a:pt x="192744" y="0"/>
                </a:lnTo>
                <a:lnTo>
                  <a:pt x="330733" y="0"/>
                </a:lnTo>
                <a:lnTo>
                  <a:pt x="4448572" y="0"/>
                </a:lnTo>
                <a:cubicBezTo>
                  <a:pt x="4555022" y="0"/>
                  <a:pt x="4641316" y="86294"/>
                  <a:pt x="4641316" y="192744"/>
                </a:cubicBezTo>
                <a:lnTo>
                  <a:pt x="4641316" y="1809582"/>
                </a:lnTo>
                <a:cubicBezTo>
                  <a:pt x="4641316" y="1916032"/>
                  <a:pt x="4555022" y="2002326"/>
                  <a:pt x="4448572" y="2002326"/>
                </a:cubicBezTo>
                <a:lnTo>
                  <a:pt x="192744" y="2002326"/>
                </a:lnTo>
                <a:cubicBezTo>
                  <a:pt x="86294" y="2002326"/>
                  <a:pt x="0" y="1916032"/>
                  <a:pt x="0" y="1809582"/>
                </a:cubicBezTo>
                <a:lnTo>
                  <a:pt x="0" y="330733"/>
                </a:lnTo>
                <a:lnTo>
                  <a:pt x="0" y="192744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50D49B0-34CF-8CCF-4C98-18D6D5D739FE}"/>
              </a:ext>
            </a:extLst>
          </p:cNvPr>
          <p:cNvGrpSpPr/>
          <p:nvPr userDrawn="1"/>
        </p:nvGrpSpPr>
        <p:grpSpPr>
          <a:xfrm>
            <a:off x="412074" y="121861"/>
            <a:ext cx="3012061" cy="982185"/>
            <a:chOff x="5155667" y="805717"/>
            <a:chExt cx="3012061" cy="982185"/>
          </a:xfrm>
          <a:gradFill>
            <a:gsLst>
              <a:gs pos="0">
                <a:schemeClr val="accent2"/>
              </a:gs>
              <a:gs pos="39000">
                <a:schemeClr val="accent3"/>
              </a:gs>
              <a:gs pos="58000">
                <a:schemeClr val="accent1"/>
              </a:gs>
              <a:gs pos="100000">
                <a:schemeClr val="accent5"/>
              </a:gs>
              <a:gs pos="87000">
                <a:schemeClr val="accent4"/>
              </a:gs>
            </a:gsLst>
            <a:lin ang="5400000" scaled="1"/>
          </a:gradFill>
        </p:grpSpPr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888CD58E-7B02-DCAE-5F1A-4C56F1F0D21D}"/>
                </a:ext>
              </a:extLst>
            </p:cNvPr>
            <p:cNvSpPr/>
            <p:nvPr/>
          </p:nvSpPr>
          <p:spPr>
            <a:xfrm>
              <a:off x="5155667" y="805717"/>
              <a:ext cx="3012061" cy="982185"/>
            </a:xfrm>
            <a:prstGeom prst="roundRect">
              <a:avLst>
                <a:gd name="adj" fmla="val 22257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ACAEE98-5D29-B4B9-1768-FFE9F9BFC0C2}"/>
                </a:ext>
              </a:extLst>
            </p:cNvPr>
            <p:cNvSpPr/>
            <p:nvPr/>
          </p:nvSpPr>
          <p:spPr>
            <a:xfrm>
              <a:off x="5155667" y="805717"/>
              <a:ext cx="330733" cy="33073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FC58FBB2-B330-ACE4-A38D-722C8DC3895A}"/>
              </a:ext>
            </a:extLst>
          </p:cNvPr>
          <p:cNvGrpSpPr/>
          <p:nvPr userDrawn="1"/>
        </p:nvGrpSpPr>
        <p:grpSpPr>
          <a:xfrm>
            <a:off x="9763188" y="363390"/>
            <a:ext cx="2248205" cy="6298667"/>
            <a:chOff x="5155667" y="805717"/>
            <a:chExt cx="2248205" cy="6298667"/>
          </a:xfrm>
          <a:gradFill>
            <a:gsLst>
              <a:gs pos="0">
                <a:schemeClr val="accent2"/>
              </a:gs>
              <a:gs pos="39000">
                <a:schemeClr val="accent3"/>
              </a:gs>
              <a:gs pos="58000">
                <a:schemeClr val="accent1"/>
              </a:gs>
              <a:gs pos="100000">
                <a:schemeClr val="accent5"/>
              </a:gs>
              <a:gs pos="87000">
                <a:schemeClr val="accent4"/>
              </a:gs>
            </a:gsLst>
            <a:lin ang="5400000" scaled="1"/>
          </a:gradFill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E0FC433C-DE7B-C179-6C58-54AE78ED518D}"/>
                </a:ext>
              </a:extLst>
            </p:cNvPr>
            <p:cNvSpPr/>
            <p:nvPr/>
          </p:nvSpPr>
          <p:spPr>
            <a:xfrm>
              <a:off x="5155667" y="805717"/>
              <a:ext cx="2248205" cy="6298667"/>
            </a:xfrm>
            <a:prstGeom prst="roundRect">
              <a:avLst>
                <a:gd name="adj" fmla="val 1235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A4026F-B378-A175-1251-30EA9D241BA3}"/>
                </a:ext>
              </a:extLst>
            </p:cNvPr>
            <p:cNvSpPr/>
            <p:nvPr/>
          </p:nvSpPr>
          <p:spPr>
            <a:xfrm>
              <a:off x="5155667" y="805717"/>
              <a:ext cx="330733" cy="33073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E97A5CC6-D4B4-C939-85D6-A5BEC6533DDB}"/>
              </a:ext>
            </a:extLst>
          </p:cNvPr>
          <p:cNvSpPr/>
          <p:nvPr userDrawn="1"/>
        </p:nvSpPr>
        <p:spPr>
          <a:xfrm>
            <a:off x="6591567" y="2379639"/>
            <a:ext cx="5350620" cy="4696394"/>
          </a:xfrm>
          <a:prstGeom prst="ellipse">
            <a:avLst/>
          </a:prstGeom>
          <a:gradFill flip="none" rotWithShape="1">
            <a:gsLst>
              <a:gs pos="0">
                <a:srgbClr val="FF00C7">
                  <a:alpha val="18000"/>
                </a:srgbClr>
              </a:gs>
              <a:gs pos="63000">
                <a:srgbClr val="F2F2F2">
                  <a:alpha val="17647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14B0053-7591-AAFA-B53B-A63D0B87D02D}"/>
              </a:ext>
            </a:extLst>
          </p:cNvPr>
          <p:cNvSpPr/>
          <p:nvPr userDrawn="1"/>
        </p:nvSpPr>
        <p:spPr>
          <a:xfrm>
            <a:off x="5847465" y="-894462"/>
            <a:ext cx="5350620" cy="4696394"/>
          </a:xfrm>
          <a:prstGeom prst="ellipse">
            <a:avLst/>
          </a:prstGeom>
          <a:gradFill flip="none" rotWithShape="1">
            <a:gsLst>
              <a:gs pos="0">
                <a:srgbClr val="FF00C7">
                  <a:alpha val="18000"/>
                </a:srgbClr>
              </a:gs>
              <a:gs pos="63000">
                <a:srgbClr val="F2F2F2">
                  <a:alpha val="17647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EEDE679-E88F-6A40-35F5-69436FC8AB6A}"/>
              </a:ext>
            </a:extLst>
          </p:cNvPr>
          <p:cNvSpPr txBox="1"/>
          <p:nvPr userDrawn="1"/>
        </p:nvSpPr>
        <p:spPr>
          <a:xfrm>
            <a:off x="563453" y="3704557"/>
            <a:ext cx="2947944" cy="215444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sz="1400" b="1">
                <a:ea typeface="Roboto Medium" panose="02000000000000000000" pitchFamily="2" charset="0"/>
                <a:cs typeface="Gill Sans" panose="020B0502020104020203" pitchFamily="34" charset="-79"/>
              </a:rPr>
              <a:t>By the Numbers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A3D0F69-B2DA-D47F-6A0D-709171A09E45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28686" y="356636"/>
            <a:ext cx="2769005" cy="599196"/>
          </a:xfrm>
          <a:prstGeom prst="rect">
            <a:avLst/>
          </a:prstGeom>
        </p:spPr>
        <p:txBody>
          <a:bodyPr anchor="ctr"/>
          <a:lstStyle>
            <a:lvl1pPr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Certification Name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6822EB7-4B6D-D0E0-5149-14C8A81827CA}"/>
              </a:ext>
            </a:extLst>
          </p:cNvPr>
          <p:cNvSpPr txBox="1"/>
          <p:nvPr userDrawn="1"/>
        </p:nvSpPr>
        <p:spPr>
          <a:xfrm>
            <a:off x="557870" y="145917"/>
            <a:ext cx="2146582" cy="297133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COMPTIA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BC07A30-7F40-42C7-E963-A1670A37CEC9}"/>
              </a:ext>
            </a:extLst>
          </p:cNvPr>
          <p:cNvSpPr/>
          <p:nvPr userDrawn="1"/>
        </p:nvSpPr>
        <p:spPr>
          <a:xfrm>
            <a:off x="517012" y="1303762"/>
            <a:ext cx="1953815" cy="1893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9F108B8-AE33-B373-B0D6-1E787ECA5097}"/>
              </a:ext>
            </a:extLst>
          </p:cNvPr>
          <p:cNvSpPr txBox="1"/>
          <p:nvPr userDrawn="1"/>
        </p:nvSpPr>
        <p:spPr>
          <a:xfrm>
            <a:off x="575813" y="1296810"/>
            <a:ext cx="1895014" cy="22239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US" sz="1400" b="1">
                <a:ea typeface="Roboto Medium" panose="02000000000000000000" pitchFamily="2" charset="0"/>
                <a:cs typeface="Gill Sans" panose="020B0502020104020203" pitchFamily="34" charset="-79"/>
              </a:rPr>
              <a:t>Skills &amp; Competencies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F6F2459E-FBC7-6765-03FD-77F3E31B52F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37613" y="3683903"/>
            <a:ext cx="2947471" cy="283552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400" b="1"/>
            </a:lvl1pPr>
          </a:lstStyle>
          <a:p>
            <a:pPr lvl="0"/>
            <a:r>
              <a:rPr lang="en-US" dirty="0"/>
              <a:t>Top _________ Job Roles</a:t>
            </a:r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8CDC1DD9-88C8-264D-8B57-A91BAF11439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37613" y="4041221"/>
            <a:ext cx="2947471" cy="2238205"/>
          </a:xfrm>
          <a:prstGeom prst="rect">
            <a:avLst/>
          </a:prstGeom>
        </p:spPr>
        <p:txBody>
          <a:bodyPr numCol="2">
            <a:normAutofit/>
          </a:bodyPr>
          <a:lstStyle>
            <a:lvl1pPr marL="115888" indent="-115888" algn="l">
              <a:lnSpc>
                <a:spcPct val="100000"/>
              </a:lnSpc>
              <a:buFont typeface="Arial" panose="020B0604020202020204" pitchFamily="34" charset="0"/>
              <a:buChar char="•"/>
              <a:tabLst/>
              <a:defRPr sz="1200"/>
            </a:lvl1pPr>
            <a:lvl2pPr algn="l">
              <a:defRPr sz="1200"/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C9334D24-38E7-58A2-D4AC-51070050989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6192" y="4041221"/>
            <a:ext cx="2947944" cy="223820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200"/>
            </a:lvl1pPr>
            <a:lvl2pPr algn="l">
              <a:defRPr sz="11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54" name="Chart Placeholder 53">
            <a:extLst>
              <a:ext uri="{FF2B5EF4-FFF2-40B4-BE49-F238E27FC236}">
                <a16:creationId xmlns:a16="http://schemas.microsoft.com/office/drawing/2014/main" id="{C19B703B-8361-3C47-7E76-DEBC1201E641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528638" y="1519238"/>
            <a:ext cx="4403725" cy="177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19643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330637" y="199277"/>
            <a:ext cx="10160000" cy="643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3800" b="0" i="0" spc="-50" baseline="0">
                <a:solidFill>
                  <a:schemeClr val="tx2">
                    <a:lumMod val="75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2503434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40A67F-FAB4-A3A8-E956-7C68BA6A579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2000">
                <a:srgbClr val="C90A32"/>
              </a:gs>
              <a:gs pos="66000">
                <a:srgbClr val="A11661"/>
              </a:gs>
              <a:gs pos="0">
                <a:srgbClr val="D03706"/>
              </a:gs>
              <a:gs pos="100000">
                <a:srgbClr val="5125A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2986855"/>
            <a:ext cx="10972800" cy="884289"/>
          </a:xfrm>
        </p:spPr>
        <p:txBody>
          <a:bodyPr lIns="0" rIns="0" anchor="b"/>
          <a:lstStyle>
            <a:lvl1pPr algn="ctr"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769406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+ Image (Gri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40A67F-FAB4-A3A8-E956-7C68BA6A579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2000">
                <a:srgbClr val="C90A32"/>
              </a:gs>
              <a:gs pos="66000">
                <a:srgbClr val="A11661"/>
              </a:gs>
              <a:gs pos="0">
                <a:srgbClr val="D03706"/>
              </a:gs>
              <a:gs pos="100000">
                <a:srgbClr val="5125A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895472" y="2986854"/>
            <a:ext cx="6063917" cy="884289"/>
          </a:xfrm>
        </p:spPr>
        <p:txBody>
          <a:bodyPr lIns="0" rIns="0" anchor="b"/>
          <a:lstStyle>
            <a:lvl1pPr algn="ctr"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A1D1C9D-96A0-AC8C-905B-CD5E6D01DE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588901" y="319680"/>
            <a:ext cx="6208432" cy="6218638"/>
          </a:xfrm>
          <a:custGeom>
            <a:avLst/>
            <a:gdLst>
              <a:gd name="connsiteX0" fmla="*/ 1048 w 6208432"/>
              <a:gd name="connsiteY0" fmla="*/ 5063261 h 6218638"/>
              <a:gd name="connsiteX1" fmla="*/ 1746072 w 6208432"/>
              <a:gd name="connsiteY1" fmla="*/ 5063261 h 6218638"/>
              <a:gd name="connsiteX2" fmla="*/ 1870993 w 6208432"/>
              <a:gd name="connsiteY2" fmla="*/ 5188094 h 6218638"/>
              <a:gd name="connsiteX3" fmla="*/ 1870993 w 6208432"/>
              <a:gd name="connsiteY3" fmla="*/ 6093805 h 6218638"/>
              <a:gd name="connsiteX4" fmla="*/ 1746072 w 6208432"/>
              <a:gd name="connsiteY4" fmla="*/ 6218637 h 6218638"/>
              <a:gd name="connsiteX5" fmla="*/ 125969 w 6208432"/>
              <a:gd name="connsiteY5" fmla="*/ 6218637 h 6218638"/>
              <a:gd name="connsiteX6" fmla="*/ 1048 w 6208432"/>
              <a:gd name="connsiteY6" fmla="*/ 6093805 h 6218638"/>
              <a:gd name="connsiteX7" fmla="*/ 142870 w 6208432"/>
              <a:gd name="connsiteY7" fmla="*/ 3366724 h 6218638"/>
              <a:gd name="connsiteX8" fmla="*/ 1727076 w 6208432"/>
              <a:gd name="connsiteY8" fmla="*/ 3366724 h 6218638"/>
              <a:gd name="connsiteX9" fmla="*/ 1869945 w 6208432"/>
              <a:gd name="connsiteY9" fmla="*/ 3509494 h 6218638"/>
              <a:gd name="connsiteX10" fmla="*/ 1869945 w 6208432"/>
              <a:gd name="connsiteY10" fmla="*/ 4878401 h 6218638"/>
              <a:gd name="connsiteX11" fmla="*/ 142870 w 6208432"/>
              <a:gd name="connsiteY11" fmla="*/ 4878401 h 6218638"/>
              <a:gd name="connsiteX12" fmla="*/ 0 w 6208432"/>
              <a:gd name="connsiteY12" fmla="*/ 4735632 h 6218638"/>
              <a:gd name="connsiteX13" fmla="*/ 0 w 6208432"/>
              <a:gd name="connsiteY13" fmla="*/ 3509494 h 6218638"/>
              <a:gd name="connsiteX14" fmla="*/ 142870 w 6208432"/>
              <a:gd name="connsiteY14" fmla="*/ 3366724 h 6218638"/>
              <a:gd name="connsiteX15" fmla="*/ 2045633 w 6208432"/>
              <a:gd name="connsiteY15" fmla="*/ 3366660 h 6218638"/>
              <a:gd name="connsiteX16" fmla="*/ 5915618 w 6208432"/>
              <a:gd name="connsiteY16" fmla="*/ 3366660 h 6218638"/>
              <a:gd name="connsiteX17" fmla="*/ 6208432 w 6208432"/>
              <a:gd name="connsiteY17" fmla="*/ 3659268 h 6218638"/>
              <a:gd name="connsiteX18" fmla="*/ 6208432 w 6208432"/>
              <a:gd name="connsiteY18" fmla="*/ 5926030 h 6218638"/>
              <a:gd name="connsiteX19" fmla="*/ 5915618 w 6208432"/>
              <a:gd name="connsiteY19" fmla="*/ 6218638 h 6218638"/>
              <a:gd name="connsiteX20" fmla="*/ 2338447 w 6208432"/>
              <a:gd name="connsiteY20" fmla="*/ 6218638 h 6218638"/>
              <a:gd name="connsiteX21" fmla="*/ 2045633 w 6208432"/>
              <a:gd name="connsiteY21" fmla="*/ 5926030 h 6218638"/>
              <a:gd name="connsiteX22" fmla="*/ 4311105 w 6208432"/>
              <a:gd name="connsiteY22" fmla="*/ 1438458 h 6218638"/>
              <a:gd name="connsiteX23" fmla="*/ 6027569 w 6208432"/>
              <a:gd name="connsiteY23" fmla="*/ 1438458 h 6218638"/>
              <a:gd name="connsiteX24" fmla="*/ 6181050 w 6208432"/>
              <a:gd name="connsiteY24" fmla="*/ 1591832 h 6218638"/>
              <a:gd name="connsiteX25" fmla="*/ 6181050 w 6208432"/>
              <a:gd name="connsiteY25" fmla="*/ 3029800 h 6218638"/>
              <a:gd name="connsiteX26" fmla="*/ 6027569 w 6208432"/>
              <a:gd name="connsiteY26" fmla="*/ 3183174 h 6218638"/>
              <a:gd name="connsiteX27" fmla="*/ 4464587 w 6208432"/>
              <a:gd name="connsiteY27" fmla="*/ 3183174 h 6218638"/>
              <a:gd name="connsiteX28" fmla="*/ 4311105 w 6208432"/>
              <a:gd name="connsiteY28" fmla="*/ 3029800 h 6218638"/>
              <a:gd name="connsiteX29" fmla="*/ 1 w 6208432"/>
              <a:gd name="connsiteY29" fmla="*/ 0 h 6218638"/>
              <a:gd name="connsiteX30" fmla="*/ 3847523 w 6208432"/>
              <a:gd name="connsiteY30" fmla="*/ 0 h 6218638"/>
              <a:gd name="connsiteX31" fmla="*/ 3880741 w 6208432"/>
              <a:gd name="connsiteY31" fmla="*/ 3350 h 6218638"/>
              <a:gd name="connsiteX32" fmla="*/ 4126968 w 6208432"/>
              <a:gd name="connsiteY32" fmla="*/ 305209 h 6218638"/>
              <a:gd name="connsiteX33" fmla="*/ 4126968 w 6208432"/>
              <a:gd name="connsiteY33" fmla="*/ 2879111 h 6218638"/>
              <a:gd name="connsiteX34" fmla="*/ 3818630 w 6208432"/>
              <a:gd name="connsiteY34" fmla="*/ 3187233 h 6218638"/>
              <a:gd name="connsiteX35" fmla="*/ 308339 w 6208432"/>
              <a:gd name="connsiteY35" fmla="*/ 3187233 h 6218638"/>
              <a:gd name="connsiteX36" fmla="*/ 1 w 6208432"/>
              <a:gd name="connsiteY36" fmla="*/ 2879111 h 6218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208432" h="6218638">
                <a:moveTo>
                  <a:pt x="1048" y="5063261"/>
                </a:moveTo>
                <a:lnTo>
                  <a:pt x="1746072" y="5063261"/>
                </a:lnTo>
                <a:cubicBezTo>
                  <a:pt x="1814985" y="5063261"/>
                  <a:pt x="1870993" y="5119165"/>
                  <a:pt x="1870993" y="5188094"/>
                </a:cubicBezTo>
                <a:lnTo>
                  <a:pt x="1870993" y="6093805"/>
                </a:lnTo>
                <a:cubicBezTo>
                  <a:pt x="1870993" y="6162669"/>
                  <a:pt x="1815051" y="6218637"/>
                  <a:pt x="1746072" y="6218637"/>
                </a:cubicBezTo>
                <a:lnTo>
                  <a:pt x="125969" y="6218637"/>
                </a:lnTo>
                <a:cubicBezTo>
                  <a:pt x="57056" y="6218637"/>
                  <a:pt x="1048" y="6162735"/>
                  <a:pt x="1048" y="6093805"/>
                </a:cubicBezTo>
                <a:close/>
                <a:moveTo>
                  <a:pt x="142870" y="3366724"/>
                </a:moveTo>
                <a:lnTo>
                  <a:pt x="1727076" y="3366724"/>
                </a:lnTo>
                <a:cubicBezTo>
                  <a:pt x="1805945" y="3366724"/>
                  <a:pt x="1869945" y="3430680"/>
                  <a:pt x="1869945" y="3509494"/>
                </a:cubicBezTo>
                <a:lnTo>
                  <a:pt x="1869945" y="4878401"/>
                </a:lnTo>
                <a:lnTo>
                  <a:pt x="142870" y="4878401"/>
                </a:lnTo>
                <a:cubicBezTo>
                  <a:pt x="64000" y="4878401"/>
                  <a:pt x="0" y="4814447"/>
                  <a:pt x="0" y="4735632"/>
                </a:cubicBezTo>
                <a:lnTo>
                  <a:pt x="0" y="3509494"/>
                </a:lnTo>
                <a:cubicBezTo>
                  <a:pt x="0" y="3430680"/>
                  <a:pt x="64000" y="3366724"/>
                  <a:pt x="142870" y="3366724"/>
                </a:cubicBezTo>
                <a:close/>
                <a:moveTo>
                  <a:pt x="2045633" y="3366660"/>
                </a:moveTo>
                <a:lnTo>
                  <a:pt x="5915618" y="3366660"/>
                </a:lnTo>
                <a:cubicBezTo>
                  <a:pt x="6077222" y="3366660"/>
                  <a:pt x="6208432" y="3497778"/>
                  <a:pt x="6208432" y="3659268"/>
                </a:cubicBezTo>
                <a:lnTo>
                  <a:pt x="6208432" y="5926030"/>
                </a:lnTo>
                <a:cubicBezTo>
                  <a:pt x="6208432" y="6087521"/>
                  <a:pt x="6077222" y="6218638"/>
                  <a:pt x="5915618" y="6218638"/>
                </a:cubicBezTo>
                <a:lnTo>
                  <a:pt x="2338447" y="6218638"/>
                </a:lnTo>
                <a:cubicBezTo>
                  <a:pt x="2176842" y="6218638"/>
                  <a:pt x="2045633" y="6087521"/>
                  <a:pt x="2045633" y="5926030"/>
                </a:cubicBezTo>
                <a:close/>
                <a:moveTo>
                  <a:pt x="4311105" y="1438458"/>
                </a:moveTo>
                <a:lnTo>
                  <a:pt x="6027569" y="1438458"/>
                </a:lnTo>
                <a:cubicBezTo>
                  <a:pt x="6112269" y="1438458"/>
                  <a:pt x="6181050" y="1507192"/>
                  <a:pt x="6181050" y="1591832"/>
                </a:cubicBezTo>
                <a:lnTo>
                  <a:pt x="6181050" y="3029800"/>
                </a:lnTo>
                <a:cubicBezTo>
                  <a:pt x="6181050" y="3114441"/>
                  <a:pt x="6112269" y="3183174"/>
                  <a:pt x="6027569" y="3183174"/>
                </a:cubicBezTo>
                <a:lnTo>
                  <a:pt x="4464587" y="3183174"/>
                </a:lnTo>
                <a:cubicBezTo>
                  <a:pt x="4379887" y="3183174"/>
                  <a:pt x="4311105" y="3114441"/>
                  <a:pt x="4311105" y="3029800"/>
                </a:cubicBezTo>
                <a:close/>
                <a:moveTo>
                  <a:pt x="1" y="0"/>
                </a:moveTo>
                <a:lnTo>
                  <a:pt x="3847523" y="0"/>
                </a:lnTo>
                <a:lnTo>
                  <a:pt x="3880741" y="3350"/>
                </a:lnTo>
                <a:cubicBezTo>
                  <a:pt x="4021195" y="32100"/>
                  <a:pt x="4126968" y="156401"/>
                  <a:pt x="4126968" y="305209"/>
                </a:cubicBezTo>
                <a:lnTo>
                  <a:pt x="4126968" y="2879111"/>
                </a:lnTo>
                <a:cubicBezTo>
                  <a:pt x="4126968" y="3049177"/>
                  <a:pt x="3988815" y="3187233"/>
                  <a:pt x="3818630" y="3187233"/>
                </a:cubicBezTo>
                <a:lnTo>
                  <a:pt x="308339" y="3187233"/>
                </a:lnTo>
                <a:cubicBezTo>
                  <a:pt x="138155" y="3187233"/>
                  <a:pt x="1" y="3049177"/>
                  <a:pt x="1" y="287911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395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340A67F-FAB4-A3A8-E956-7C68BA6A579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2000">
                <a:srgbClr val="C90A32"/>
              </a:gs>
              <a:gs pos="66000">
                <a:srgbClr val="A11661"/>
              </a:gs>
              <a:gs pos="0">
                <a:srgbClr val="D03706"/>
              </a:gs>
              <a:gs pos="100000">
                <a:srgbClr val="5125A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895472" y="2986854"/>
            <a:ext cx="6063917" cy="884289"/>
          </a:xfrm>
        </p:spPr>
        <p:txBody>
          <a:bodyPr lIns="0" rIns="0" anchor="b"/>
          <a:lstStyle>
            <a:lvl1pPr algn="ctr">
              <a:defRPr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6" name="Picture Placeholder 42">
            <a:extLst>
              <a:ext uri="{FF2B5EF4-FFF2-40B4-BE49-F238E27FC236}">
                <a16:creationId xmlns:a16="http://schemas.microsoft.com/office/drawing/2014/main" id="{FD266C5D-8F13-636F-5FF9-5960AEF5BD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58913" y="1195799"/>
            <a:ext cx="4472930" cy="4466397"/>
          </a:xfrm>
          <a:custGeom>
            <a:avLst/>
            <a:gdLst>
              <a:gd name="connsiteX0" fmla="*/ 226124 w 3848413"/>
              <a:gd name="connsiteY0" fmla="*/ 0 h 3842792"/>
              <a:gd name="connsiteX1" fmla="*/ 3612974 w 3848413"/>
              <a:gd name="connsiteY1" fmla="*/ 0 h 3842792"/>
              <a:gd name="connsiteX2" fmla="*/ 3648174 w 3848413"/>
              <a:gd name="connsiteY2" fmla="*/ 10935 h 3842792"/>
              <a:gd name="connsiteX3" fmla="*/ 3848413 w 3848413"/>
              <a:gd name="connsiteY3" fmla="*/ 312911 h 3842792"/>
              <a:gd name="connsiteX4" fmla="*/ 3848413 w 3848413"/>
              <a:gd name="connsiteY4" fmla="*/ 3515048 h 3842792"/>
              <a:gd name="connsiteX5" fmla="*/ 3520592 w 3848413"/>
              <a:gd name="connsiteY5" fmla="*/ 3842792 h 3842792"/>
              <a:gd name="connsiteX6" fmla="*/ 0 w 3848413"/>
              <a:gd name="connsiteY6" fmla="*/ 3842792 h 3842792"/>
              <a:gd name="connsiteX7" fmla="*/ 0 w 3848413"/>
              <a:gd name="connsiteY7" fmla="*/ 238428 h 3842792"/>
              <a:gd name="connsiteX8" fmla="*/ 16479 w 3848413"/>
              <a:gd name="connsiteY8" fmla="*/ 185374 h 3842792"/>
              <a:gd name="connsiteX9" fmla="*/ 190919 w 3848413"/>
              <a:gd name="connsiteY9" fmla="*/ 10935 h 3842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48413" h="3842792">
                <a:moveTo>
                  <a:pt x="226124" y="0"/>
                </a:moveTo>
                <a:lnTo>
                  <a:pt x="3612974" y="0"/>
                </a:lnTo>
                <a:lnTo>
                  <a:pt x="3648174" y="10935"/>
                </a:lnTo>
                <a:cubicBezTo>
                  <a:pt x="3765783" y="60709"/>
                  <a:pt x="3848413" y="177219"/>
                  <a:pt x="3848413" y="312911"/>
                </a:cubicBezTo>
                <a:lnTo>
                  <a:pt x="3848413" y="3515048"/>
                </a:lnTo>
                <a:cubicBezTo>
                  <a:pt x="3848336" y="3695970"/>
                  <a:pt x="3701515" y="3842792"/>
                  <a:pt x="3520592" y="3842792"/>
                </a:cubicBezTo>
                <a:lnTo>
                  <a:pt x="0" y="3842792"/>
                </a:lnTo>
                <a:lnTo>
                  <a:pt x="0" y="238428"/>
                </a:lnTo>
                <a:lnTo>
                  <a:pt x="16479" y="185374"/>
                </a:lnTo>
                <a:cubicBezTo>
                  <a:pt x="49662" y="106961"/>
                  <a:pt x="112505" y="44118"/>
                  <a:pt x="190919" y="109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474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835CF-B5F5-8424-9BD2-1E100946C7F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545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(Gradien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316804F-6B12-A9F4-FE07-60C259A3209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2000">
                <a:srgbClr val="C90A32"/>
              </a:gs>
              <a:gs pos="66000">
                <a:srgbClr val="A11661"/>
              </a:gs>
              <a:gs pos="0">
                <a:srgbClr val="D03706"/>
              </a:gs>
              <a:gs pos="100000">
                <a:srgbClr val="5125A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1200" y="584200"/>
            <a:ext cx="10160000" cy="6430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24"/>
          </p:nvPr>
        </p:nvSpPr>
        <p:spPr>
          <a:xfrm>
            <a:off x="711200" y="1227221"/>
            <a:ext cx="6705600" cy="431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FontTx/>
              <a:buNone/>
              <a:defRPr sz="1733" b="0" kern="0" spc="0">
                <a:solidFill>
                  <a:schemeClr val="bg1"/>
                </a:solidFill>
                <a:latin typeface="Roboto Light"/>
                <a:ea typeface="Roboto Light"/>
                <a:cs typeface="Roboto Light"/>
              </a:defRPr>
            </a:lvl1pPr>
            <a:lvl2pPr marL="609585" indent="0">
              <a:buFontTx/>
              <a:buNone/>
              <a:defRPr sz="1400">
                <a:latin typeface="Mission Gothic Regular" pitchFamily="50" charset="0"/>
              </a:defRPr>
            </a:lvl2pPr>
            <a:lvl3pPr marL="1219170" indent="0">
              <a:buFontTx/>
              <a:buNone/>
              <a:defRPr sz="1400">
                <a:latin typeface="Mission Gothic Regular" pitchFamily="50" charset="0"/>
              </a:defRPr>
            </a:lvl3pPr>
            <a:lvl4pPr marL="1828754" indent="0">
              <a:buFontTx/>
              <a:buNone/>
              <a:defRPr sz="1400">
                <a:latin typeface="Mission Gothic Regular" pitchFamily="50" charset="0"/>
              </a:defRPr>
            </a:lvl4pPr>
            <a:lvl5pPr marL="2438339" indent="0">
              <a:buFontTx/>
              <a:buNone/>
              <a:defRPr sz="1400">
                <a:latin typeface="Mission Gothic Regular" pitchFamily="50" charset="0"/>
              </a:defRPr>
            </a:lvl5pPr>
          </a:lstStyle>
          <a:p>
            <a:pPr lvl="0"/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2934752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2569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1" r:id="rId1"/>
    <p:sldLayoutId id="2147484102" r:id="rId2"/>
    <p:sldLayoutId id="2147484041" r:id="rId3"/>
    <p:sldLayoutId id="2147484103" r:id="rId4"/>
    <p:sldLayoutId id="2147484054" r:id="rId5"/>
    <p:sldLayoutId id="2147484065" r:id="rId6"/>
    <p:sldLayoutId id="2147484067" r:id="rId7"/>
    <p:sldLayoutId id="2147484089" r:id="rId8"/>
    <p:sldLayoutId id="2147484085" r:id="rId9"/>
    <p:sldLayoutId id="2147484072" r:id="rId10"/>
    <p:sldLayoutId id="2147484088" r:id="rId11"/>
    <p:sldLayoutId id="2147484086" r:id="rId12"/>
    <p:sldLayoutId id="2147484080" r:id="rId13"/>
    <p:sldLayoutId id="2147484087" r:id="rId14"/>
    <p:sldLayoutId id="2147483960" r:id="rId15"/>
    <p:sldLayoutId id="2147484084" r:id="rId16"/>
    <p:sldLayoutId id="2147484056" r:id="rId17"/>
    <p:sldLayoutId id="2147484057" r:id="rId18"/>
    <p:sldLayoutId id="2147484055" r:id="rId19"/>
    <p:sldLayoutId id="2147484058" r:id="rId20"/>
    <p:sldLayoutId id="2147484104" r:id="rId21"/>
    <p:sldLayoutId id="2147484062" r:id="rId22"/>
    <p:sldLayoutId id="2147484091" r:id="rId23"/>
    <p:sldLayoutId id="2147484092" r:id="rId24"/>
    <p:sldLayoutId id="2147484093" r:id="rId25"/>
    <p:sldLayoutId id="2147484094" r:id="rId26"/>
    <p:sldLayoutId id="2147484095" r:id="rId27"/>
    <p:sldLayoutId id="2147484096" r:id="rId28"/>
    <p:sldLayoutId id="2147484059" r:id="rId29"/>
    <p:sldLayoutId id="2147484060" r:id="rId30"/>
    <p:sldLayoutId id="2147484076" r:id="rId31"/>
    <p:sldLayoutId id="2147484064" r:id="rId32"/>
    <p:sldLayoutId id="2147484061" r:id="rId33"/>
    <p:sldLayoutId id="2147484078" r:id="rId34"/>
    <p:sldLayoutId id="2147484083" r:id="rId35"/>
    <p:sldLayoutId id="2147484063" r:id="rId36"/>
    <p:sldLayoutId id="2147484068" r:id="rId37"/>
    <p:sldLayoutId id="2147484069" r:id="rId38"/>
    <p:sldLayoutId id="2147484073" r:id="rId39"/>
    <p:sldLayoutId id="2147484077" r:id="rId40"/>
    <p:sldLayoutId id="2147484074" r:id="rId41"/>
    <p:sldLayoutId id="2147484070" r:id="rId42"/>
    <p:sldLayoutId id="2147484079" r:id="rId43"/>
    <p:sldLayoutId id="2147484082" r:id="rId44"/>
    <p:sldLayoutId id="2147484071" r:id="rId45"/>
    <p:sldLayoutId id="2147484075" r:id="rId46"/>
    <p:sldLayoutId id="2147484081" r:id="rId47"/>
    <p:sldLayoutId id="2147484105" r:id="rId4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2.sv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10" Type="http://schemas.openxmlformats.org/officeDocument/2006/relationships/chart" Target="../charts/chart4.xml"/><Relationship Id="rId4" Type="http://schemas.openxmlformats.org/officeDocument/2006/relationships/image" Target="../media/image4.svg"/><Relationship Id="rId9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7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F85C9-AE34-8156-2B87-2F7C020B1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raphic 6">
            <a:extLst>
              <a:ext uri="{FF2B5EF4-FFF2-40B4-BE49-F238E27FC236}">
                <a16:creationId xmlns:a16="http://schemas.microsoft.com/office/drawing/2014/main" id="{3B805B99-2424-D3E8-5DE9-2D3BFA42BC8A}"/>
              </a:ext>
            </a:extLst>
          </p:cNvPr>
          <p:cNvSpPr/>
          <p:nvPr/>
        </p:nvSpPr>
        <p:spPr>
          <a:xfrm>
            <a:off x="0" y="722376"/>
            <a:ext cx="901519" cy="5408390"/>
          </a:xfrm>
          <a:custGeom>
            <a:avLst/>
            <a:gdLst>
              <a:gd name="connsiteX0" fmla="*/ 900466 w 901519"/>
              <a:gd name="connsiteY0" fmla="*/ 3020187 h 5408390"/>
              <a:gd name="connsiteX1" fmla="*/ 900466 w 901519"/>
              <a:gd name="connsiteY1" fmla="*/ 3020187 h 5408390"/>
              <a:gd name="connsiteX2" fmla="*/ 900466 w 901519"/>
              <a:gd name="connsiteY2" fmla="*/ 1197674 h 5408390"/>
              <a:gd name="connsiteX3" fmla="*/ 616383 w 901519"/>
              <a:gd name="connsiteY3" fmla="*/ 631127 h 5408390"/>
              <a:gd name="connsiteX4" fmla="*/ 0 w 901519"/>
              <a:gd name="connsiteY4" fmla="*/ 0 h 5408390"/>
              <a:gd name="connsiteX5" fmla="*/ 0 w 901519"/>
              <a:gd name="connsiteY5" fmla="*/ 2388203 h 5408390"/>
              <a:gd name="connsiteX6" fmla="*/ 0 w 901519"/>
              <a:gd name="connsiteY6" fmla="*/ 2388203 h 5408390"/>
              <a:gd name="connsiteX7" fmla="*/ 0 w 901519"/>
              <a:gd name="connsiteY7" fmla="*/ 5408390 h 5408390"/>
              <a:gd name="connsiteX8" fmla="*/ 616383 w 901519"/>
              <a:gd name="connsiteY8" fmla="*/ 4777264 h 5408390"/>
              <a:gd name="connsiteX9" fmla="*/ 900466 w 901519"/>
              <a:gd name="connsiteY9" fmla="*/ 4210717 h 5408390"/>
              <a:gd name="connsiteX10" fmla="*/ 900466 w 901519"/>
              <a:gd name="connsiteY10" fmla="*/ 3020187 h 5408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01519" h="5408390">
                <a:moveTo>
                  <a:pt x="900466" y="3020187"/>
                </a:moveTo>
                <a:lnTo>
                  <a:pt x="900466" y="3020187"/>
                </a:lnTo>
                <a:lnTo>
                  <a:pt x="900466" y="1197674"/>
                </a:lnTo>
                <a:cubicBezTo>
                  <a:pt x="900466" y="1197674"/>
                  <a:pt x="934446" y="853440"/>
                  <a:pt x="616383" y="631127"/>
                </a:cubicBezTo>
                <a:cubicBezTo>
                  <a:pt x="298415" y="408813"/>
                  <a:pt x="148258" y="423100"/>
                  <a:pt x="0" y="0"/>
                </a:cubicBezTo>
                <a:lnTo>
                  <a:pt x="0" y="2388203"/>
                </a:lnTo>
                <a:lnTo>
                  <a:pt x="0" y="2388203"/>
                </a:lnTo>
                <a:lnTo>
                  <a:pt x="0" y="5408390"/>
                </a:lnTo>
                <a:cubicBezTo>
                  <a:pt x="148258" y="4985290"/>
                  <a:pt x="298415" y="4999578"/>
                  <a:pt x="616383" y="4777264"/>
                </a:cubicBezTo>
                <a:cubicBezTo>
                  <a:pt x="934446" y="4554950"/>
                  <a:pt x="900466" y="4210717"/>
                  <a:pt x="900466" y="4210717"/>
                </a:cubicBezTo>
                <a:lnTo>
                  <a:pt x="900466" y="3020187"/>
                </a:lnTo>
                <a:close/>
              </a:path>
            </a:pathLst>
          </a:custGeom>
          <a:gradFill>
            <a:gsLst>
              <a:gs pos="80000">
                <a:srgbClr val="7D1D7E"/>
              </a:gs>
              <a:gs pos="31000">
                <a:srgbClr val="C8102E"/>
              </a:gs>
              <a:gs pos="0">
                <a:schemeClr val="accent2">
                  <a:lumMod val="100000"/>
                </a:schemeClr>
              </a:gs>
              <a:gs pos="57000">
                <a:srgbClr val="A11661"/>
              </a:gs>
              <a:gs pos="100000">
                <a:schemeClr val="accent6">
                  <a:lumMod val="75000"/>
                </a:schemeClr>
              </a:gs>
            </a:gsLst>
            <a:lin ang="5400000" scaled="1"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Archivo" pitchFamily="2" charset="77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52FA547-7758-A958-AE0B-BE27B0527B7D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9815" y="2174963"/>
            <a:ext cx="393192" cy="393192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FFB8A29-E43C-B5C4-317F-F70424515F60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3491" y="4419789"/>
            <a:ext cx="411480" cy="41148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30BF4AD2-394D-AF00-9907-31EE706E4739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1984" y="3656273"/>
            <a:ext cx="411480" cy="411480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373F4531-FD4D-6FE7-1D9A-B29DC8CD8889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5475" y="2920190"/>
            <a:ext cx="384048" cy="384048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09954FA-C55C-C463-C68C-34249701FE77}"/>
              </a:ext>
            </a:extLst>
          </p:cNvPr>
          <p:cNvCxnSpPr>
            <a:cxnSpLocks/>
          </p:cNvCxnSpPr>
          <p:nvPr userDrawn="1"/>
        </p:nvCxnSpPr>
        <p:spPr>
          <a:xfrm>
            <a:off x="1209400" y="0"/>
            <a:ext cx="0" cy="6130766"/>
          </a:xfrm>
          <a:prstGeom prst="line">
            <a:avLst/>
          </a:prstGeom>
          <a:ln w="952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6455490A-E014-7C31-C601-432E6104D7C1}"/>
              </a:ext>
            </a:extLst>
          </p:cNvPr>
          <p:cNvSpPr/>
          <p:nvPr userDrawn="1"/>
        </p:nvSpPr>
        <p:spPr>
          <a:xfrm>
            <a:off x="1186539" y="1494262"/>
            <a:ext cx="64008" cy="640080"/>
          </a:xfrm>
          <a:prstGeom prst="rect">
            <a:avLst/>
          </a:prstGeom>
          <a:gradFill>
            <a:gsLst>
              <a:gs pos="0">
                <a:srgbClr val="CF4400"/>
              </a:gs>
              <a:gs pos="23000">
                <a:srgbClr val="C8102E"/>
              </a:gs>
              <a:gs pos="74000">
                <a:srgbClr val="7D1D7E"/>
              </a:gs>
              <a:gs pos="48000">
                <a:srgbClr val="A11661"/>
              </a:gs>
              <a:gs pos="100000">
                <a:srgbClr val="4E25A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chivo" pitchFamily="2" charset="77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8C600CA-AF6A-F66A-C4D1-9127B95B1B62}"/>
              </a:ext>
            </a:extLst>
          </p:cNvPr>
          <p:cNvCxnSpPr>
            <a:cxnSpLocks/>
          </p:cNvCxnSpPr>
          <p:nvPr/>
        </p:nvCxnSpPr>
        <p:spPr>
          <a:xfrm>
            <a:off x="1703186" y="4690105"/>
            <a:ext cx="3630168" cy="0"/>
          </a:xfrm>
          <a:prstGeom prst="line">
            <a:avLst/>
          </a:prstGeom>
          <a:ln w="9525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309F0759-6993-8AB2-CD50-6A23606C0FB4}"/>
              </a:ext>
            </a:extLst>
          </p:cNvPr>
          <p:cNvSpPr/>
          <p:nvPr/>
        </p:nvSpPr>
        <p:spPr>
          <a:xfrm rot="5400000">
            <a:off x="4076745" y="4377180"/>
            <a:ext cx="64008" cy="640080"/>
          </a:xfrm>
          <a:prstGeom prst="rect">
            <a:avLst/>
          </a:prstGeom>
          <a:gradFill>
            <a:gsLst>
              <a:gs pos="0">
                <a:schemeClr val="accent2"/>
              </a:gs>
              <a:gs pos="21000">
                <a:schemeClr val="accent3"/>
              </a:gs>
              <a:gs pos="100000">
                <a:schemeClr val="accent6">
                  <a:lumMod val="50000"/>
                </a:schemeClr>
              </a:gs>
              <a:gs pos="75000">
                <a:schemeClr val="accent4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chivo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0DC029-623B-3D94-8C3E-A78BA3CD17E7}"/>
              </a:ext>
            </a:extLst>
          </p:cNvPr>
          <p:cNvSpPr txBox="1"/>
          <p:nvPr/>
        </p:nvSpPr>
        <p:spPr>
          <a:xfrm>
            <a:off x="1591546" y="4687615"/>
            <a:ext cx="37047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spcBef>
                <a:spcPts val="1200"/>
              </a:spcBef>
              <a:defRPr sz="1400">
                <a:solidFill>
                  <a:schemeClr val="tx2"/>
                </a:solidFill>
                <a:ea typeface="Open Sans" panose="020B0606030504020204" pitchFamily="34" charset="0"/>
                <a:cs typeface="Rubik Light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June 2,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8B17C9-812A-86D3-E22D-C4D292956ACB}"/>
              </a:ext>
            </a:extLst>
          </p:cNvPr>
          <p:cNvSpPr txBox="1"/>
          <p:nvPr/>
        </p:nvSpPr>
        <p:spPr>
          <a:xfrm>
            <a:off x="1565416" y="3179863"/>
            <a:ext cx="10372501" cy="1427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spcBef>
                <a:spcPts val="1200"/>
              </a:spcBef>
              <a:defRPr sz="1400">
                <a:solidFill>
                  <a:schemeClr val="tx2"/>
                </a:solidFill>
                <a:ea typeface="Open Sans" panose="020B0606030504020204" pitchFamily="34" charset="0"/>
                <a:cs typeface="Rubik Light" pitchFamily="2" charset="-79"/>
              </a:defRPr>
            </a:lvl1pPr>
          </a:lstStyle>
          <a:p>
            <a:pPr>
              <a:lnSpc>
                <a:spcPts val="5380"/>
              </a:lnSpc>
              <a:spcBef>
                <a:spcPts val="0"/>
              </a:spcBef>
            </a:pPr>
            <a:r>
              <a:rPr lang="en-US" sz="4000" b="1" dirty="0" err="1">
                <a:solidFill>
                  <a:schemeClr val="tx2">
                    <a:lumMod val="50000"/>
                  </a:schemeClr>
                </a:solidFill>
                <a:latin typeface="Inter ExtraBold" panose="02000503000000020004" pitchFamily="2" charset="0"/>
                <a:ea typeface="Inter ExtraBold" panose="02000503000000020004" pitchFamily="2" charset="0"/>
              </a:rPr>
              <a:t>Cyberseek</a:t>
            </a: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Inter ExtraBold" panose="02000503000000020004" pitchFamily="2" charset="0"/>
                <a:ea typeface="Inter ExtraBold" panose="02000503000000020004" pitchFamily="2" charset="0"/>
              </a:rPr>
              <a:t>: The Data Behind </a:t>
            </a:r>
          </a:p>
          <a:p>
            <a:pPr>
              <a:lnSpc>
                <a:spcPts val="5380"/>
              </a:lnSpc>
              <a:spcBef>
                <a:spcPts val="0"/>
              </a:spcBef>
            </a:pPr>
            <a:r>
              <a:rPr lang="en-US" sz="4000" b="1" dirty="0">
                <a:solidFill>
                  <a:schemeClr val="tx2">
                    <a:lumMod val="50000"/>
                  </a:schemeClr>
                </a:solidFill>
                <a:latin typeface="Inter ExtraBold" panose="02000503000000020004" pitchFamily="2" charset="0"/>
                <a:ea typeface="Inter ExtraBold" panose="02000503000000020004" pitchFamily="2" charset="0"/>
              </a:rPr>
              <a:t>Workforce Evolution  </a:t>
            </a:r>
          </a:p>
        </p:txBody>
      </p:sp>
      <p:pic>
        <p:nvPicPr>
          <p:cNvPr id="5" name="Picture 4" descr="A black background with a blue and purple logo&#10;&#10;AI-generated content may be incorrect.">
            <a:extLst>
              <a:ext uri="{FF2B5EF4-FFF2-40B4-BE49-F238E27FC236}">
                <a16:creationId xmlns:a16="http://schemas.microsoft.com/office/drawing/2014/main" id="{38471786-6AB7-D557-A3AA-E06FCD1F57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8382" y="6146264"/>
            <a:ext cx="1823420" cy="411480"/>
          </a:xfrm>
          <a:prstGeom prst="rect">
            <a:avLst/>
          </a:prstGeom>
        </p:spPr>
      </p:pic>
      <p:pic>
        <p:nvPicPr>
          <p:cNvPr id="8" name="Picture 7" descr="A black and white logo&#10;&#10;AI-generated content may be incorrect.">
            <a:extLst>
              <a:ext uri="{FF2B5EF4-FFF2-40B4-BE49-F238E27FC236}">
                <a16:creationId xmlns:a16="http://schemas.microsoft.com/office/drawing/2014/main" id="{57B37DDE-AEAD-2E12-A34B-1E9BAF9EADE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1988" y="6097754"/>
            <a:ext cx="2009518" cy="457200"/>
          </a:xfrm>
          <a:prstGeom prst="rect">
            <a:avLst/>
          </a:prstGeom>
        </p:spPr>
      </p:pic>
      <p:pic>
        <p:nvPicPr>
          <p:cNvPr id="9" name="Picture 8" descr="A red and black logo&#10;&#10;AI-generated content may be incorrect.">
            <a:extLst>
              <a:ext uri="{FF2B5EF4-FFF2-40B4-BE49-F238E27FC236}">
                <a16:creationId xmlns:a16="http://schemas.microsoft.com/office/drawing/2014/main" id="{72E082FF-A29C-53A6-C7CD-636C740572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298748" y="6052034"/>
            <a:ext cx="1639174" cy="54864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02B321A-5831-51A3-1D28-B0740D21D88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06562" y="1004684"/>
            <a:ext cx="7772400" cy="217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303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8F7B2-EC46-30BD-D799-CB7FA229E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phic 6">
            <a:extLst>
              <a:ext uri="{FF2B5EF4-FFF2-40B4-BE49-F238E27FC236}">
                <a16:creationId xmlns:a16="http://schemas.microsoft.com/office/drawing/2014/main" id="{E4291817-4AEF-A348-2119-C4894CA44084}"/>
              </a:ext>
            </a:extLst>
          </p:cNvPr>
          <p:cNvSpPr/>
          <p:nvPr/>
        </p:nvSpPr>
        <p:spPr>
          <a:xfrm>
            <a:off x="-12282" y="722376"/>
            <a:ext cx="901519" cy="5408390"/>
          </a:xfrm>
          <a:custGeom>
            <a:avLst/>
            <a:gdLst>
              <a:gd name="connsiteX0" fmla="*/ 900466 w 901519"/>
              <a:gd name="connsiteY0" fmla="*/ 3020187 h 5408390"/>
              <a:gd name="connsiteX1" fmla="*/ 900466 w 901519"/>
              <a:gd name="connsiteY1" fmla="*/ 3020187 h 5408390"/>
              <a:gd name="connsiteX2" fmla="*/ 900466 w 901519"/>
              <a:gd name="connsiteY2" fmla="*/ 1197674 h 5408390"/>
              <a:gd name="connsiteX3" fmla="*/ 616383 w 901519"/>
              <a:gd name="connsiteY3" fmla="*/ 631127 h 5408390"/>
              <a:gd name="connsiteX4" fmla="*/ 0 w 901519"/>
              <a:gd name="connsiteY4" fmla="*/ 0 h 5408390"/>
              <a:gd name="connsiteX5" fmla="*/ 0 w 901519"/>
              <a:gd name="connsiteY5" fmla="*/ 2388203 h 5408390"/>
              <a:gd name="connsiteX6" fmla="*/ 0 w 901519"/>
              <a:gd name="connsiteY6" fmla="*/ 2388203 h 5408390"/>
              <a:gd name="connsiteX7" fmla="*/ 0 w 901519"/>
              <a:gd name="connsiteY7" fmla="*/ 5408390 h 5408390"/>
              <a:gd name="connsiteX8" fmla="*/ 616383 w 901519"/>
              <a:gd name="connsiteY8" fmla="*/ 4777264 h 5408390"/>
              <a:gd name="connsiteX9" fmla="*/ 900466 w 901519"/>
              <a:gd name="connsiteY9" fmla="*/ 4210717 h 5408390"/>
              <a:gd name="connsiteX10" fmla="*/ 900466 w 901519"/>
              <a:gd name="connsiteY10" fmla="*/ 3020187 h 5408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01519" h="5408390">
                <a:moveTo>
                  <a:pt x="900466" y="3020187"/>
                </a:moveTo>
                <a:lnTo>
                  <a:pt x="900466" y="3020187"/>
                </a:lnTo>
                <a:lnTo>
                  <a:pt x="900466" y="1197674"/>
                </a:lnTo>
                <a:cubicBezTo>
                  <a:pt x="900466" y="1197674"/>
                  <a:pt x="934446" y="853440"/>
                  <a:pt x="616383" y="631127"/>
                </a:cubicBezTo>
                <a:cubicBezTo>
                  <a:pt x="298415" y="408813"/>
                  <a:pt x="148258" y="423100"/>
                  <a:pt x="0" y="0"/>
                </a:cubicBezTo>
                <a:lnTo>
                  <a:pt x="0" y="2388203"/>
                </a:lnTo>
                <a:lnTo>
                  <a:pt x="0" y="2388203"/>
                </a:lnTo>
                <a:lnTo>
                  <a:pt x="0" y="5408390"/>
                </a:lnTo>
                <a:cubicBezTo>
                  <a:pt x="148258" y="4985290"/>
                  <a:pt x="298415" y="4999578"/>
                  <a:pt x="616383" y="4777264"/>
                </a:cubicBezTo>
                <a:cubicBezTo>
                  <a:pt x="934446" y="4554950"/>
                  <a:pt x="900466" y="4210717"/>
                  <a:pt x="900466" y="4210717"/>
                </a:cubicBezTo>
                <a:lnTo>
                  <a:pt x="900466" y="3020187"/>
                </a:lnTo>
                <a:close/>
              </a:path>
            </a:pathLst>
          </a:custGeom>
          <a:gradFill>
            <a:gsLst>
              <a:gs pos="80000">
                <a:srgbClr val="7D1D7E"/>
              </a:gs>
              <a:gs pos="31000">
                <a:srgbClr val="C8102E"/>
              </a:gs>
              <a:gs pos="0">
                <a:schemeClr val="accent2">
                  <a:lumMod val="100000"/>
                </a:schemeClr>
              </a:gs>
              <a:gs pos="57000">
                <a:srgbClr val="A11661"/>
              </a:gs>
              <a:gs pos="100000">
                <a:schemeClr val="accent6">
                  <a:lumMod val="75000"/>
                </a:schemeClr>
              </a:gs>
            </a:gsLst>
            <a:lin ang="5400000" scaled="1"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Archivo" pitchFamily="2" charset="77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3F14960E-DEF4-0429-6921-BD385ED21ABD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9815" y="2174963"/>
            <a:ext cx="393192" cy="3931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7F3D22A-6113-E196-DF28-2CC0CDA4B273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3491" y="4419789"/>
            <a:ext cx="411480" cy="41148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59D50632-C2C6-738D-A044-A57D747F125B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1984" y="3656273"/>
            <a:ext cx="411480" cy="41148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B82A535-A7BB-E3D6-AC57-7FC40558559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5475" y="2920190"/>
            <a:ext cx="384048" cy="38404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57071F2-DA19-CC03-BFB3-3511E8E79EED}"/>
              </a:ext>
            </a:extLst>
          </p:cNvPr>
          <p:cNvSpPr txBox="1"/>
          <p:nvPr/>
        </p:nvSpPr>
        <p:spPr>
          <a:xfrm>
            <a:off x="1228426" y="491543"/>
            <a:ext cx="10030280" cy="461665"/>
          </a:xfrm>
          <a:prstGeom prst="rect">
            <a:avLst/>
          </a:prstGeom>
          <a:noFill/>
        </p:spPr>
        <p:txBody>
          <a:bodyPr wrap="square" lIns="91440" rIns="91440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The State of the Tech Workforce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2754F9F-ECDC-6DA8-6961-070E77F4F82B}"/>
              </a:ext>
            </a:extLst>
          </p:cNvPr>
          <p:cNvSpPr>
            <a:spLocks noChangeAspect="1"/>
          </p:cNvSpPr>
          <p:nvPr/>
        </p:nvSpPr>
        <p:spPr>
          <a:xfrm>
            <a:off x="1330452" y="1033271"/>
            <a:ext cx="9813798" cy="4950086"/>
          </a:xfrm>
          <a:prstGeom prst="rect">
            <a:avLst/>
          </a:prstGeom>
          <a:solidFill>
            <a:schemeClr val="bg1">
              <a:alpha val="70225"/>
            </a:schemeClr>
          </a:solidFill>
          <a:ln w="6350">
            <a:solidFill>
              <a:schemeClr val="tx1">
                <a:lumMod val="40000"/>
                <a:lumOff val="60000"/>
                <a:alpha val="59573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070B3BA-EF37-AC5C-F4DE-EE04D3BDE44D}"/>
              </a:ext>
            </a:extLst>
          </p:cNvPr>
          <p:cNvSpPr txBox="1"/>
          <p:nvPr/>
        </p:nvSpPr>
        <p:spPr>
          <a:xfrm>
            <a:off x="1269049" y="6058680"/>
            <a:ext cx="457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spcBef>
                <a:spcPts val="1200"/>
              </a:spcBef>
              <a:defRPr sz="1400">
                <a:solidFill>
                  <a:schemeClr val="tx2"/>
                </a:solidFill>
                <a:ea typeface="Open Sans" panose="020B0606030504020204" pitchFamily="34" charset="0"/>
                <a:cs typeface="Rubik Light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Source: CompTIA analysis of </a:t>
            </a:r>
            <a:r>
              <a:rPr lang="en-US" sz="1000" dirty="0" err="1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Lightcast</a:t>
            </a:r>
            <a:r>
              <a:rPr lang="en-US" sz="1000" dirty="0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 job posting data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              CompTIA State of the Tech Workforce 2026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4B4120F-0933-8B95-9A04-1C0DA192E6E8}"/>
              </a:ext>
            </a:extLst>
          </p:cNvPr>
          <p:cNvSpPr txBox="1"/>
          <p:nvPr/>
        </p:nvSpPr>
        <p:spPr>
          <a:xfrm>
            <a:off x="1432262" y="1273707"/>
            <a:ext cx="4245574" cy="307777"/>
          </a:xfrm>
          <a:prstGeom prst="rect">
            <a:avLst/>
          </a:prstGeom>
          <a:noFill/>
        </p:spPr>
        <p:txBody>
          <a:bodyPr wrap="square" lIns="91440" rIns="91440" rtlCol="0">
            <a:sp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>
                <a:solidFill>
                  <a:srgbClr val="2C353B"/>
                </a:solidFill>
                <a:latin typeface="Inter" panose="02000503000000020004" pitchFamily="2" charset="0"/>
                <a:ea typeface="Inter" panose="02000503000000020004" pitchFamily="2" charset="0"/>
                <a:cs typeface="Times New Roman" panose="02020603050405020304" pitchFamily="18" charset="0"/>
              </a:rPr>
              <a:t>National overview</a:t>
            </a:r>
          </a:p>
        </p:txBody>
      </p:sp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F761873D-B0AD-702A-2988-69FD9FBFFD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444132"/>
              </p:ext>
            </p:extLst>
          </p:nvPr>
        </p:nvGraphicFramePr>
        <p:xfrm>
          <a:off x="1532561" y="1612261"/>
          <a:ext cx="5124062" cy="35661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239532">
                  <a:extLst>
                    <a:ext uri="{9D8B030D-6E8A-4147-A177-3AD203B41FA5}">
                      <a16:colId xmlns:a16="http://schemas.microsoft.com/office/drawing/2014/main" val="2241782857"/>
                    </a:ext>
                  </a:extLst>
                </a:gridCol>
                <a:gridCol w="1225141">
                  <a:extLst>
                    <a:ext uri="{9D8B030D-6E8A-4147-A177-3AD203B41FA5}">
                      <a16:colId xmlns:a16="http://schemas.microsoft.com/office/drawing/2014/main" val="4244321759"/>
                    </a:ext>
                  </a:extLst>
                </a:gridCol>
                <a:gridCol w="2659389">
                  <a:extLst>
                    <a:ext uri="{9D8B030D-6E8A-4147-A177-3AD203B41FA5}">
                      <a16:colId xmlns:a16="http://schemas.microsoft.com/office/drawing/2014/main" val="26865944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200" b="1" i="0" dirty="0">
                          <a:latin typeface="Inter" panose="02000503000000020004" pitchFamily="2" charset="0"/>
                          <a:ea typeface="Inter" panose="02000503000000020004" pitchFamily="2" charset="0"/>
                        </a:rPr>
                        <a:t>Job Family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i="0" dirty="0">
                          <a:latin typeface="Inter" panose="02000503000000020004" pitchFamily="2" charset="0"/>
                          <a:ea typeface="Inter" panose="02000503000000020004" pitchFamily="2" charset="0"/>
                        </a:rPr>
                        <a:t>Job Postings 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i="0" dirty="0">
                          <a:latin typeface="Inter" panose="02000503000000020004" pitchFamily="2" charset="0"/>
                          <a:ea typeface="Inter" panose="02000503000000020004" pitchFamily="2" charset="0"/>
                        </a:rPr>
                        <a:t>Job Roles </a:t>
                      </a:r>
                    </a:p>
                    <a:p>
                      <a:r>
                        <a:rPr lang="en-US" sz="1200" b="1" i="0" dirty="0">
                          <a:latin typeface="Inter" panose="02000503000000020004" pitchFamily="2" charset="0"/>
                          <a:ea typeface="Inter" panose="02000503000000020004" pitchFamily="2" charset="0"/>
                        </a:rPr>
                        <a:t>and Specializations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68771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</a:rPr>
                        <a:t>Support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</a:rPr>
                        <a:t>324,620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</a:rPr>
                        <a:t>Tech Support Specialist, Help Desk Technician, A/V Technician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67353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</a:rPr>
                        <a:t>Infrastructure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</a:rPr>
                        <a:t>608,160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</a:rPr>
                        <a:t>Systems Administrator, Network Administrator, Cloud Administrator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80212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</a:rPr>
                        <a:t>Software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</a:rPr>
                        <a:t>828,790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</a:rPr>
                        <a:t>Software Developer, Web Developer, DevOps Engineer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8295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</a:rPr>
                        <a:t>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</a:rPr>
                        <a:t>453, 740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</a:rPr>
                        <a:t>Database Administrator, Data Analyst, Data Scientist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518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</a:rPr>
                        <a:t>Cybersecurity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</a:rPr>
                        <a:t>153,430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</a:rPr>
                        <a:t>Cybersecurity Specialist, Cybersecurity Engineer, Cybersecurity Analyst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12647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</a:rPr>
                        <a:t>Technology Enablement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</a:rPr>
                        <a:t>266,050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0" i="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Inter" panose="02000503000000020004" pitchFamily="2" charset="0"/>
                          <a:ea typeface="Inter" panose="02000503000000020004" pitchFamily="2" charset="0"/>
                        </a:rPr>
                        <a:t>IT Project Manager, IT Manager, CIO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856118"/>
                  </a:ext>
                </a:extLst>
              </a:tr>
            </a:tbl>
          </a:graphicData>
        </a:graphic>
      </p:graphicFrame>
      <p:sp>
        <p:nvSpPr>
          <p:cNvPr id="65" name="TextBox 64">
            <a:extLst>
              <a:ext uri="{FF2B5EF4-FFF2-40B4-BE49-F238E27FC236}">
                <a16:creationId xmlns:a16="http://schemas.microsoft.com/office/drawing/2014/main" id="{03D8D6DB-7A34-7C68-26F2-28EFDD0DE3F6}"/>
              </a:ext>
            </a:extLst>
          </p:cNvPr>
          <p:cNvSpPr txBox="1"/>
          <p:nvPr/>
        </p:nvSpPr>
        <p:spPr>
          <a:xfrm>
            <a:off x="2417149" y="5445793"/>
            <a:ext cx="367885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kern="0" dirty="0">
                <a:solidFill>
                  <a:schemeClr val="tx2">
                    <a:lumMod val="7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increase in new monthly job postings in 2026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F900F6C-8F8C-5E1C-5F19-F9895A28DDE0}"/>
              </a:ext>
            </a:extLst>
          </p:cNvPr>
          <p:cNvSpPr/>
          <p:nvPr/>
        </p:nvSpPr>
        <p:spPr>
          <a:xfrm>
            <a:off x="7399636" y="1273707"/>
            <a:ext cx="363173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rgbClr val="28323A"/>
                </a:solidFill>
                <a:latin typeface="Inter" panose="02000503000000020004" pitchFamily="2" charset="0"/>
                <a:ea typeface="Inter" panose="02000503000000020004" pitchFamily="2" charset="0"/>
              </a:rPr>
              <a:t>Tech Occupation Employment</a:t>
            </a: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7AAF786E-4D46-B827-D6A8-D28277CE31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7845762"/>
              </p:ext>
            </p:extLst>
          </p:nvPr>
        </p:nvGraphicFramePr>
        <p:xfrm>
          <a:off x="7228468" y="1612261"/>
          <a:ext cx="3763709" cy="42124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FB87F790-B121-9E68-34D7-0068B3AFE7F2}"/>
              </a:ext>
            </a:extLst>
          </p:cNvPr>
          <p:cNvSpPr txBox="1"/>
          <p:nvPr/>
        </p:nvSpPr>
        <p:spPr>
          <a:xfrm rot="16200000">
            <a:off x="6408927" y="3359055"/>
            <a:ext cx="1443989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000" kern="0" dirty="0">
                <a:solidFill>
                  <a:schemeClr val="tx2">
                    <a:lumMod val="7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Millions of workers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2D215EB-36C6-F762-F5AF-7AE669A16D33}"/>
              </a:ext>
            </a:extLst>
          </p:cNvPr>
          <p:cNvSpPr txBox="1"/>
          <p:nvPr/>
        </p:nvSpPr>
        <p:spPr>
          <a:xfrm>
            <a:off x="1432262" y="5245739"/>
            <a:ext cx="110913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spc="-200" dirty="0">
                <a:solidFill>
                  <a:schemeClr val="tx2">
                    <a:lumMod val="50000"/>
                  </a:schemeClr>
                </a:solidFill>
                <a:latin typeface="Inter ExtraBold" panose="02000503000000020004" pitchFamily="2" charset="0"/>
                <a:ea typeface="Inter ExtraBold" panose="02000503000000020004" pitchFamily="2" charset="0"/>
              </a:rPr>
              <a:t>38</a:t>
            </a:r>
            <a:r>
              <a:rPr lang="en-US" sz="2800" b="1" spc="-200" dirty="0">
                <a:solidFill>
                  <a:schemeClr val="tx2">
                    <a:lumMod val="50000"/>
                  </a:schemeClr>
                </a:solidFill>
                <a:latin typeface="Inter ExtraBold" panose="02000503000000020004" pitchFamily="2" charset="0"/>
                <a:ea typeface="Inter ExtraBold" panose="02000503000000020004" pitchFamily="2" charset="0"/>
              </a:rPr>
              <a:t>%</a:t>
            </a:r>
            <a:endParaRPr lang="en-US" sz="4000" b="1" spc="-200" dirty="0">
              <a:solidFill>
                <a:schemeClr val="tx2">
                  <a:lumMod val="50000"/>
                </a:schemeClr>
              </a:solidFill>
              <a:latin typeface="Inter ExtraBold" panose="02000503000000020004" pitchFamily="2" charset="0"/>
              <a:ea typeface="Inter ExtraBold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673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645CF-0D4F-19DA-9EB9-C718BEF3D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phic 6">
            <a:extLst>
              <a:ext uri="{FF2B5EF4-FFF2-40B4-BE49-F238E27FC236}">
                <a16:creationId xmlns:a16="http://schemas.microsoft.com/office/drawing/2014/main" id="{620223AE-BD95-C551-24BE-4388174116F2}"/>
              </a:ext>
            </a:extLst>
          </p:cNvPr>
          <p:cNvSpPr/>
          <p:nvPr/>
        </p:nvSpPr>
        <p:spPr>
          <a:xfrm>
            <a:off x="-12282" y="722376"/>
            <a:ext cx="901519" cy="5408390"/>
          </a:xfrm>
          <a:custGeom>
            <a:avLst/>
            <a:gdLst>
              <a:gd name="connsiteX0" fmla="*/ 900466 w 901519"/>
              <a:gd name="connsiteY0" fmla="*/ 3020187 h 5408390"/>
              <a:gd name="connsiteX1" fmla="*/ 900466 w 901519"/>
              <a:gd name="connsiteY1" fmla="*/ 3020187 h 5408390"/>
              <a:gd name="connsiteX2" fmla="*/ 900466 w 901519"/>
              <a:gd name="connsiteY2" fmla="*/ 1197674 h 5408390"/>
              <a:gd name="connsiteX3" fmla="*/ 616383 w 901519"/>
              <a:gd name="connsiteY3" fmla="*/ 631127 h 5408390"/>
              <a:gd name="connsiteX4" fmla="*/ 0 w 901519"/>
              <a:gd name="connsiteY4" fmla="*/ 0 h 5408390"/>
              <a:gd name="connsiteX5" fmla="*/ 0 w 901519"/>
              <a:gd name="connsiteY5" fmla="*/ 2388203 h 5408390"/>
              <a:gd name="connsiteX6" fmla="*/ 0 w 901519"/>
              <a:gd name="connsiteY6" fmla="*/ 2388203 h 5408390"/>
              <a:gd name="connsiteX7" fmla="*/ 0 w 901519"/>
              <a:gd name="connsiteY7" fmla="*/ 5408390 h 5408390"/>
              <a:gd name="connsiteX8" fmla="*/ 616383 w 901519"/>
              <a:gd name="connsiteY8" fmla="*/ 4777264 h 5408390"/>
              <a:gd name="connsiteX9" fmla="*/ 900466 w 901519"/>
              <a:gd name="connsiteY9" fmla="*/ 4210717 h 5408390"/>
              <a:gd name="connsiteX10" fmla="*/ 900466 w 901519"/>
              <a:gd name="connsiteY10" fmla="*/ 3020187 h 5408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01519" h="5408390">
                <a:moveTo>
                  <a:pt x="900466" y="3020187"/>
                </a:moveTo>
                <a:lnTo>
                  <a:pt x="900466" y="3020187"/>
                </a:lnTo>
                <a:lnTo>
                  <a:pt x="900466" y="1197674"/>
                </a:lnTo>
                <a:cubicBezTo>
                  <a:pt x="900466" y="1197674"/>
                  <a:pt x="934446" y="853440"/>
                  <a:pt x="616383" y="631127"/>
                </a:cubicBezTo>
                <a:cubicBezTo>
                  <a:pt x="298415" y="408813"/>
                  <a:pt x="148258" y="423100"/>
                  <a:pt x="0" y="0"/>
                </a:cubicBezTo>
                <a:lnTo>
                  <a:pt x="0" y="2388203"/>
                </a:lnTo>
                <a:lnTo>
                  <a:pt x="0" y="2388203"/>
                </a:lnTo>
                <a:lnTo>
                  <a:pt x="0" y="5408390"/>
                </a:lnTo>
                <a:cubicBezTo>
                  <a:pt x="148258" y="4985290"/>
                  <a:pt x="298415" y="4999578"/>
                  <a:pt x="616383" y="4777264"/>
                </a:cubicBezTo>
                <a:cubicBezTo>
                  <a:pt x="934446" y="4554950"/>
                  <a:pt x="900466" y="4210717"/>
                  <a:pt x="900466" y="4210717"/>
                </a:cubicBezTo>
                <a:lnTo>
                  <a:pt x="900466" y="3020187"/>
                </a:lnTo>
                <a:close/>
              </a:path>
            </a:pathLst>
          </a:custGeom>
          <a:gradFill>
            <a:gsLst>
              <a:gs pos="80000">
                <a:srgbClr val="7D1D7E"/>
              </a:gs>
              <a:gs pos="31000">
                <a:srgbClr val="C8102E"/>
              </a:gs>
              <a:gs pos="0">
                <a:schemeClr val="accent2">
                  <a:lumMod val="100000"/>
                </a:schemeClr>
              </a:gs>
              <a:gs pos="57000">
                <a:srgbClr val="A11661"/>
              </a:gs>
              <a:gs pos="100000">
                <a:schemeClr val="accent6">
                  <a:lumMod val="75000"/>
                </a:schemeClr>
              </a:gs>
            </a:gsLst>
            <a:lin ang="5400000" scaled="1"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Archivo" pitchFamily="2" charset="77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A9416052-69C2-F6A0-828F-9334F6612AB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161" t="41801" r="12857" b="41530"/>
          <a:stretch/>
        </p:blipFill>
        <p:spPr>
          <a:xfrm>
            <a:off x="10110240" y="6223318"/>
            <a:ext cx="1563036" cy="34747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839ED22B-DC86-E113-3F0B-812FE64DD042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9815" y="2174963"/>
            <a:ext cx="393192" cy="3931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2BF2AB1-26A3-21EC-DCC6-BED90E503BF9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3491" y="4419789"/>
            <a:ext cx="411480" cy="41148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51A2732F-80B9-B5D4-30F8-FE3E44435341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1984" y="3656273"/>
            <a:ext cx="411480" cy="41148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7169BD6-5806-810B-F993-50A4AAF88EF8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5475" y="2920190"/>
            <a:ext cx="384048" cy="38404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FA4B701E-DE5F-58DE-03A7-A99BAFC318D3}"/>
              </a:ext>
            </a:extLst>
          </p:cNvPr>
          <p:cNvSpPr txBox="1"/>
          <p:nvPr/>
        </p:nvSpPr>
        <p:spPr>
          <a:xfrm>
            <a:off x="1228426" y="491543"/>
            <a:ext cx="10030280" cy="461665"/>
          </a:xfrm>
          <a:prstGeom prst="rect">
            <a:avLst/>
          </a:prstGeom>
          <a:noFill/>
        </p:spPr>
        <p:txBody>
          <a:bodyPr wrap="square" lIns="91440" rIns="91440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The Shift toward Skill-Based Approaches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79ED86-0662-0E08-6F25-FEC94A9F76FF}"/>
              </a:ext>
            </a:extLst>
          </p:cNvPr>
          <p:cNvSpPr>
            <a:spLocks noChangeAspect="1"/>
          </p:cNvSpPr>
          <p:nvPr/>
        </p:nvSpPr>
        <p:spPr>
          <a:xfrm>
            <a:off x="1330452" y="1033271"/>
            <a:ext cx="9813798" cy="4950086"/>
          </a:xfrm>
          <a:prstGeom prst="rect">
            <a:avLst/>
          </a:prstGeom>
          <a:solidFill>
            <a:schemeClr val="bg1">
              <a:alpha val="70225"/>
            </a:schemeClr>
          </a:solidFill>
          <a:ln w="6350">
            <a:solidFill>
              <a:schemeClr val="tx1">
                <a:lumMod val="40000"/>
                <a:lumOff val="60000"/>
                <a:alpha val="59573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1997BC-D3E0-5456-CBC6-3EDCA4354BF3}"/>
              </a:ext>
            </a:extLst>
          </p:cNvPr>
          <p:cNvSpPr txBox="1"/>
          <p:nvPr/>
        </p:nvSpPr>
        <p:spPr>
          <a:xfrm>
            <a:off x="1269049" y="6058680"/>
            <a:ext cx="457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spcBef>
                <a:spcPts val="1200"/>
              </a:spcBef>
              <a:defRPr sz="1400">
                <a:solidFill>
                  <a:schemeClr val="tx2"/>
                </a:solidFill>
                <a:ea typeface="Open Sans" panose="020B0606030504020204" pitchFamily="34" charset="0"/>
                <a:cs typeface="Rubik Light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Source: CompTIA IT Industry Outlook 2026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              CompTIA analysis of </a:t>
            </a:r>
            <a:r>
              <a:rPr lang="en-US" sz="1000" dirty="0" err="1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Lightcast</a:t>
            </a:r>
            <a:r>
              <a:rPr lang="en-US" sz="1000" dirty="0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 job posting data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BDE298-FDD1-3BA8-BA77-4BA820F853B0}"/>
              </a:ext>
            </a:extLst>
          </p:cNvPr>
          <p:cNvSpPr txBox="1"/>
          <p:nvPr/>
        </p:nvSpPr>
        <p:spPr>
          <a:xfrm>
            <a:off x="6114961" y="1153931"/>
            <a:ext cx="47404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Hiring Activity for AI skills and positions</a:t>
            </a: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9D141E52-70BE-E54A-AAFB-1BBB94D2E3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7059571"/>
              </p:ext>
            </p:extLst>
          </p:nvPr>
        </p:nvGraphicFramePr>
        <p:xfrm>
          <a:off x="5918279" y="1537076"/>
          <a:ext cx="5144783" cy="4287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28" name="Chart 27">
            <a:extLst>
              <a:ext uri="{FF2B5EF4-FFF2-40B4-BE49-F238E27FC236}">
                <a16:creationId xmlns:a16="http://schemas.microsoft.com/office/drawing/2014/main" id="{E2DDEDC3-EE1C-D708-B47D-B5BFC7CE56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570179"/>
              </p:ext>
            </p:extLst>
          </p:nvPr>
        </p:nvGraphicFramePr>
        <p:xfrm>
          <a:off x="1292532" y="1457664"/>
          <a:ext cx="3315876" cy="2276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9" name="Rectangle 28">
            <a:extLst>
              <a:ext uri="{FF2B5EF4-FFF2-40B4-BE49-F238E27FC236}">
                <a16:creationId xmlns:a16="http://schemas.microsoft.com/office/drawing/2014/main" id="{CFD69BFF-80CC-6596-6CC6-3BFC83B691F4}"/>
              </a:ext>
            </a:extLst>
          </p:cNvPr>
          <p:cNvSpPr/>
          <p:nvPr/>
        </p:nvSpPr>
        <p:spPr>
          <a:xfrm>
            <a:off x="3655600" y="3080172"/>
            <a:ext cx="9015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494189" algn="l"/>
              </a:tabLst>
            </a:pP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Calibri Light" panose="020F0302020204030204" pitchFamily="34" charset="0"/>
              </a:rPr>
              <a:t>Moderate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9AF8F10-2E6E-9102-E092-F4A75DBCAE08}"/>
              </a:ext>
            </a:extLst>
          </p:cNvPr>
          <p:cNvSpPr/>
          <p:nvPr/>
        </p:nvSpPr>
        <p:spPr>
          <a:xfrm>
            <a:off x="1527352" y="3212032"/>
            <a:ext cx="10509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494189" algn="l"/>
              </a:tabLst>
            </a:pP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Calibri Light" panose="020F0302020204030204" pitchFamily="34" charset="0"/>
              </a:rPr>
              <a:t>Light/none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B8E9817-FB8F-B099-9111-C641DE6E472D}"/>
              </a:ext>
            </a:extLst>
          </p:cNvPr>
          <p:cNvSpPr/>
          <p:nvPr/>
        </p:nvSpPr>
        <p:spPr>
          <a:xfrm>
            <a:off x="2128705" y="1153931"/>
            <a:ext cx="31596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494189" algn="l"/>
              </a:tabLst>
            </a:pPr>
            <a:r>
              <a:rPr lang="en-US" sz="1400" b="1" dirty="0">
                <a:solidFill>
                  <a:schemeClr val="tx2">
                    <a:lumMod val="7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Calibri Light" panose="020F0302020204030204" pitchFamily="34" charset="0"/>
              </a:rPr>
              <a:t>Current skills-based investment</a:t>
            </a:r>
          </a:p>
        </p:txBody>
      </p:sp>
      <p:graphicFrame>
        <p:nvGraphicFramePr>
          <p:cNvPr id="33" name="Chart 32">
            <a:extLst>
              <a:ext uri="{FF2B5EF4-FFF2-40B4-BE49-F238E27FC236}">
                <a16:creationId xmlns:a16="http://schemas.microsoft.com/office/drawing/2014/main" id="{104678B3-4EB4-2576-0EC8-6B02B0F709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3277839"/>
              </p:ext>
            </p:extLst>
          </p:nvPr>
        </p:nvGraphicFramePr>
        <p:xfrm>
          <a:off x="1684186" y="4670820"/>
          <a:ext cx="4122932" cy="8214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34" name="Rectangle 33">
            <a:extLst>
              <a:ext uri="{FF2B5EF4-FFF2-40B4-BE49-F238E27FC236}">
                <a16:creationId xmlns:a16="http://schemas.microsoft.com/office/drawing/2014/main" id="{896714BE-5196-6F64-4F55-C64CB999601F}"/>
              </a:ext>
            </a:extLst>
          </p:cNvPr>
          <p:cNvSpPr/>
          <p:nvPr/>
        </p:nvSpPr>
        <p:spPr>
          <a:xfrm>
            <a:off x="2036847" y="3989427"/>
            <a:ext cx="30364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494189" algn="l"/>
              </a:tabLst>
            </a:pPr>
            <a:r>
              <a:rPr lang="en-US" sz="1400" b="1" dirty="0">
                <a:solidFill>
                  <a:schemeClr val="tx2">
                    <a:lumMod val="7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Calibri Light" panose="020F0302020204030204" pitchFamily="34" charset="0"/>
              </a:rPr>
              <a:t>Understanding of skills needed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C40974A-40A2-0493-8A35-999D4C1C8B69}"/>
              </a:ext>
            </a:extLst>
          </p:cNvPr>
          <p:cNvSpPr/>
          <p:nvPr/>
        </p:nvSpPr>
        <p:spPr>
          <a:xfrm>
            <a:off x="1993421" y="4361367"/>
            <a:ext cx="7820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494189" algn="l"/>
              </a:tabLst>
            </a:pP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Calibri Light" panose="020F0302020204030204" pitchFamily="34" charset="0"/>
              </a:rPr>
              <a:t>Very strong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B9B9D80-6033-3DC1-8C7F-961747530C85}"/>
              </a:ext>
            </a:extLst>
          </p:cNvPr>
          <p:cNvSpPr/>
          <p:nvPr/>
        </p:nvSpPr>
        <p:spPr>
          <a:xfrm>
            <a:off x="3432047" y="4361367"/>
            <a:ext cx="11017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494189" algn="l"/>
              </a:tabLst>
            </a:pP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Calibri Light" panose="020F0302020204030204" pitchFamily="34" charset="0"/>
              </a:rPr>
              <a:t>Moderately strong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315F916-3845-A3DF-5A0A-DC1AA984734C}"/>
              </a:ext>
            </a:extLst>
          </p:cNvPr>
          <p:cNvSpPr/>
          <p:nvPr/>
        </p:nvSpPr>
        <p:spPr>
          <a:xfrm>
            <a:off x="4671149" y="4361367"/>
            <a:ext cx="10356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494189" algn="l"/>
              </a:tabLst>
            </a:pP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Calibri Light" panose="020F0302020204030204" pitchFamily="34" charset="0"/>
              </a:rPr>
              <a:t>Somewhat strong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3E05DA1-CCE0-9A18-9892-6DB7FBA79A0A}"/>
              </a:ext>
            </a:extLst>
          </p:cNvPr>
          <p:cNvSpPr txBox="1"/>
          <p:nvPr/>
        </p:nvSpPr>
        <p:spPr>
          <a:xfrm>
            <a:off x="4220058" y="1795984"/>
            <a:ext cx="124021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spc="-200" dirty="0">
                <a:solidFill>
                  <a:schemeClr val="tx2">
                    <a:lumMod val="50000"/>
                  </a:schemeClr>
                </a:solidFill>
                <a:latin typeface="Inter ExtraBold" panose="02000503000000020004" pitchFamily="2" charset="0"/>
                <a:ea typeface="Inter ExtraBold" panose="02000503000000020004" pitchFamily="2" charset="0"/>
              </a:rPr>
              <a:t>90</a:t>
            </a:r>
            <a:r>
              <a:rPr lang="en-US" sz="2800" b="1" spc="-200" dirty="0">
                <a:solidFill>
                  <a:schemeClr val="tx2">
                    <a:lumMod val="50000"/>
                  </a:schemeClr>
                </a:solidFill>
                <a:latin typeface="Inter ExtraBold" panose="02000503000000020004" pitchFamily="2" charset="0"/>
                <a:ea typeface="Inter ExtraBold" panose="02000503000000020004" pitchFamily="2" charset="0"/>
              </a:rPr>
              <a:t>%</a:t>
            </a:r>
            <a:endParaRPr lang="en-US" sz="4000" b="1" spc="-200" dirty="0">
              <a:solidFill>
                <a:schemeClr val="tx2">
                  <a:lumMod val="50000"/>
                </a:schemeClr>
              </a:solidFill>
              <a:latin typeface="Inter ExtraBold" panose="02000503000000020004" pitchFamily="2" charset="0"/>
              <a:ea typeface="Inter ExtraBold" panose="02000503000000020004" pitchFamily="2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1987B32-94AA-910F-1677-A95588D66E8B}"/>
              </a:ext>
            </a:extLst>
          </p:cNvPr>
          <p:cNvSpPr/>
          <p:nvPr/>
        </p:nvSpPr>
        <p:spPr>
          <a:xfrm>
            <a:off x="1726848" y="1716413"/>
            <a:ext cx="9015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494189" algn="l"/>
              </a:tabLst>
            </a:pPr>
            <a:r>
              <a:rPr lang="en-US" sz="1200" dirty="0">
                <a:solidFill>
                  <a:schemeClr val="tx2">
                    <a:lumMod val="7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Calibri Light" panose="020F0302020204030204" pitchFamily="34" charset="0"/>
              </a:rPr>
              <a:t>Heavy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939C59D5-AC77-4105-2969-C50A787841A7}"/>
              </a:ext>
            </a:extLst>
          </p:cNvPr>
          <p:cNvSpPr/>
          <p:nvPr/>
        </p:nvSpPr>
        <p:spPr>
          <a:xfrm>
            <a:off x="3964071" y="2358796"/>
            <a:ext cx="172497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494189" algn="l"/>
              </a:tabLst>
            </a:pPr>
            <a:r>
              <a:rPr lang="en-US" sz="1200" b="1" dirty="0">
                <a:solidFill>
                  <a:schemeClr val="tx2">
                    <a:lumMod val="7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  <a:cs typeface="Calibri Light" panose="020F0302020204030204" pitchFamily="34" charset="0"/>
              </a:rPr>
              <a:t>Heavy or moderate investment to date</a:t>
            </a:r>
          </a:p>
        </p:txBody>
      </p:sp>
    </p:spTree>
    <p:extLst>
      <p:ext uri="{BB962C8B-B14F-4D97-AF65-F5344CB8AC3E}">
        <p14:creationId xmlns:p14="http://schemas.microsoft.com/office/powerpoint/2010/main" val="2184478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26B13-21AA-1EBB-3C26-4AC2008909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phic 6">
            <a:extLst>
              <a:ext uri="{FF2B5EF4-FFF2-40B4-BE49-F238E27FC236}">
                <a16:creationId xmlns:a16="http://schemas.microsoft.com/office/drawing/2014/main" id="{9BD85C40-8980-8486-3D8E-B989C38B7729}"/>
              </a:ext>
            </a:extLst>
          </p:cNvPr>
          <p:cNvSpPr/>
          <p:nvPr/>
        </p:nvSpPr>
        <p:spPr>
          <a:xfrm>
            <a:off x="-12282" y="722376"/>
            <a:ext cx="901519" cy="5408390"/>
          </a:xfrm>
          <a:custGeom>
            <a:avLst/>
            <a:gdLst>
              <a:gd name="connsiteX0" fmla="*/ 900466 w 901519"/>
              <a:gd name="connsiteY0" fmla="*/ 3020187 h 5408390"/>
              <a:gd name="connsiteX1" fmla="*/ 900466 w 901519"/>
              <a:gd name="connsiteY1" fmla="*/ 3020187 h 5408390"/>
              <a:gd name="connsiteX2" fmla="*/ 900466 w 901519"/>
              <a:gd name="connsiteY2" fmla="*/ 1197674 h 5408390"/>
              <a:gd name="connsiteX3" fmla="*/ 616383 w 901519"/>
              <a:gd name="connsiteY3" fmla="*/ 631127 h 5408390"/>
              <a:gd name="connsiteX4" fmla="*/ 0 w 901519"/>
              <a:gd name="connsiteY4" fmla="*/ 0 h 5408390"/>
              <a:gd name="connsiteX5" fmla="*/ 0 w 901519"/>
              <a:gd name="connsiteY5" fmla="*/ 2388203 h 5408390"/>
              <a:gd name="connsiteX6" fmla="*/ 0 w 901519"/>
              <a:gd name="connsiteY6" fmla="*/ 2388203 h 5408390"/>
              <a:gd name="connsiteX7" fmla="*/ 0 w 901519"/>
              <a:gd name="connsiteY7" fmla="*/ 5408390 h 5408390"/>
              <a:gd name="connsiteX8" fmla="*/ 616383 w 901519"/>
              <a:gd name="connsiteY8" fmla="*/ 4777264 h 5408390"/>
              <a:gd name="connsiteX9" fmla="*/ 900466 w 901519"/>
              <a:gd name="connsiteY9" fmla="*/ 4210717 h 5408390"/>
              <a:gd name="connsiteX10" fmla="*/ 900466 w 901519"/>
              <a:gd name="connsiteY10" fmla="*/ 3020187 h 5408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01519" h="5408390">
                <a:moveTo>
                  <a:pt x="900466" y="3020187"/>
                </a:moveTo>
                <a:lnTo>
                  <a:pt x="900466" y="3020187"/>
                </a:lnTo>
                <a:lnTo>
                  <a:pt x="900466" y="1197674"/>
                </a:lnTo>
                <a:cubicBezTo>
                  <a:pt x="900466" y="1197674"/>
                  <a:pt x="934446" y="853440"/>
                  <a:pt x="616383" y="631127"/>
                </a:cubicBezTo>
                <a:cubicBezTo>
                  <a:pt x="298415" y="408813"/>
                  <a:pt x="148258" y="423100"/>
                  <a:pt x="0" y="0"/>
                </a:cubicBezTo>
                <a:lnTo>
                  <a:pt x="0" y="2388203"/>
                </a:lnTo>
                <a:lnTo>
                  <a:pt x="0" y="2388203"/>
                </a:lnTo>
                <a:lnTo>
                  <a:pt x="0" y="5408390"/>
                </a:lnTo>
                <a:cubicBezTo>
                  <a:pt x="148258" y="4985290"/>
                  <a:pt x="298415" y="4999578"/>
                  <a:pt x="616383" y="4777264"/>
                </a:cubicBezTo>
                <a:cubicBezTo>
                  <a:pt x="934446" y="4554950"/>
                  <a:pt x="900466" y="4210717"/>
                  <a:pt x="900466" y="4210717"/>
                </a:cubicBezTo>
                <a:lnTo>
                  <a:pt x="900466" y="3020187"/>
                </a:lnTo>
                <a:close/>
              </a:path>
            </a:pathLst>
          </a:custGeom>
          <a:gradFill>
            <a:gsLst>
              <a:gs pos="80000">
                <a:srgbClr val="7D1D7E"/>
              </a:gs>
              <a:gs pos="31000">
                <a:srgbClr val="C8102E"/>
              </a:gs>
              <a:gs pos="0">
                <a:schemeClr val="accent2">
                  <a:lumMod val="100000"/>
                </a:schemeClr>
              </a:gs>
              <a:gs pos="57000">
                <a:srgbClr val="A11661"/>
              </a:gs>
              <a:gs pos="100000">
                <a:schemeClr val="accent6">
                  <a:lumMod val="75000"/>
                </a:schemeClr>
              </a:gs>
            </a:gsLst>
            <a:lin ang="5400000" scaled="1"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Archivo" pitchFamily="2" charset="77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A6E45C5-E822-9A3E-0FDA-3F74059D05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161" t="41801" r="12857" b="41530"/>
          <a:stretch/>
        </p:blipFill>
        <p:spPr>
          <a:xfrm>
            <a:off x="10110240" y="6223318"/>
            <a:ext cx="1563036" cy="34747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B77B2E24-3B16-830E-E1AF-77B7EB5396DA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9815" y="2174963"/>
            <a:ext cx="393192" cy="3931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BA02486-6D97-5249-BEC2-AE9917714D18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3491" y="4419789"/>
            <a:ext cx="411480" cy="41148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FB765208-4C01-7145-8F8C-B2F53BC46E83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1984" y="3656273"/>
            <a:ext cx="411480" cy="41148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86841AA-B4A2-A627-B978-FDDFE15ADE74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5475" y="2920190"/>
            <a:ext cx="384048" cy="38404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07D88AB-9BD6-8CA0-438A-273C7760616B}"/>
              </a:ext>
            </a:extLst>
          </p:cNvPr>
          <p:cNvSpPr txBox="1"/>
          <p:nvPr/>
        </p:nvSpPr>
        <p:spPr>
          <a:xfrm>
            <a:off x="1228426" y="491543"/>
            <a:ext cx="10030280" cy="461665"/>
          </a:xfrm>
          <a:prstGeom prst="rect">
            <a:avLst/>
          </a:prstGeom>
          <a:noFill/>
        </p:spPr>
        <p:txBody>
          <a:bodyPr wrap="square" lIns="91440" rIns="91440" rtlCol="0">
            <a:spAutoFit/>
          </a:bodyPr>
          <a:lstStyle/>
          <a:p>
            <a:r>
              <a:rPr lang="en-US" sz="2400" b="1" dirty="0" err="1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Cyberseek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 data addresses key workforce questions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3255AAD-0868-3CC2-F257-B2079DE1B242}"/>
              </a:ext>
            </a:extLst>
          </p:cNvPr>
          <p:cNvSpPr>
            <a:spLocks noChangeAspect="1"/>
          </p:cNvSpPr>
          <p:nvPr/>
        </p:nvSpPr>
        <p:spPr>
          <a:xfrm>
            <a:off x="1330452" y="1033271"/>
            <a:ext cx="9813798" cy="4950086"/>
          </a:xfrm>
          <a:prstGeom prst="rect">
            <a:avLst/>
          </a:prstGeom>
          <a:solidFill>
            <a:schemeClr val="bg1">
              <a:alpha val="70225"/>
            </a:schemeClr>
          </a:solidFill>
          <a:ln w="6350">
            <a:solidFill>
              <a:schemeClr val="tx1">
                <a:lumMod val="40000"/>
                <a:lumOff val="60000"/>
                <a:alpha val="59573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171059-9E5E-3366-13DB-6F1632E9BD01}"/>
              </a:ext>
            </a:extLst>
          </p:cNvPr>
          <p:cNvSpPr txBox="1"/>
          <p:nvPr/>
        </p:nvSpPr>
        <p:spPr>
          <a:xfrm>
            <a:off x="1269049" y="6058680"/>
            <a:ext cx="457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30000"/>
              </a:lnSpc>
              <a:spcBef>
                <a:spcPts val="1200"/>
              </a:spcBef>
              <a:defRPr sz="1400">
                <a:solidFill>
                  <a:schemeClr val="tx2"/>
                </a:solidFill>
                <a:ea typeface="Open Sans" panose="020B0606030504020204" pitchFamily="34" charset="0"/>
                <a:cs typeface="Rubik Light" pitchFamily="2" charset="-79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000" dirty="0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Source: </a:t>
            </a:r>
            <a:r>
              <a:rPr lang="en-US" sz="1000" dirty="0" err="1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Cyberseek</a:t>
            </a:r>
            <a:r>
              <a:rPr lang="en-US" sz="1000" dirty="0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 | May 2024-April 2025 reporting period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71708AD-52D6-83D8-9FAB-7DA1383E6A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0693" y="1688785"/>
            <a:ext cx="7772400" cy="364930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CBA23A0-11A3-DE23-223A-09831645B9A7}"/>
              </a:ext>
            </a:extLst>
          </p:cNvPr>
          <p:cNvSpPr txBox="1"/>
          <p:nvPr/>
        </p:nvSpPr>
        <p:spPr>
          <a:xfrm>
            <a:off x="2864806" y="1147057"/>
            <a:ext cx="222154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kern="0" dirty="0">
                <a:solidFill>
                  <a:schemeClr val="tx2">
                    <a:lumMod val="7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How are companies building talent pipelines?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932684-891E-4C8F-8D89-4B869E8EA7E7}"/>
              </a:ext>
            </a:extLst>
          </p:cNvPr>
          <p:cNvSpPr txBox="1"/>
          <p:nvPr/>
        </p:nvSpPr>
        <p:spPr>
          <a:xfrm>
            <a:off x="6836581" y="1147056"/>
            <a:ext cx="255202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kern="0" dirty="0">
                <a:solidFill>
                  <a:schemeClr val="tx2">
                    <a:lumMod val="7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How severe is the cybersecurity skills shortage?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3AA5A2-B783-0A52-7DCD-C97F7556F624}"/>
              </a:ext>
            </a:extLst>
          </p:cNvPr>
          <p:cNvSpPr txBox="1"/>
          <p:nvPr/>
        </p:nvSpPr>
        <p:spPr>
          <a:xfrm>
            <a:off x="8121960" y="5469305"/>
            <a:ext cx="255202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1200" b="1" kern="0" dirty="0">
                <a:solidFill>
                  <a:schemeClr val="tx2">
                    <a:lumMod val="75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How is AI impacting the cybersecurity market?</a:t>
            </a:r>
          </a:p>
        </p:txBody>
      </p:sp>
    </p:spTree>
    <p:extLst>
      <p:ext uri="{BB962C8B-B14F-4D97-AF65-F5344CB8AC3E}">
        <p14:creationId xmlns:p14="http://schemas.microsoft.com/office/powerpoint/2010/main" val="1287676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654DE-9740-3B92-2588-87B0D5DAA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raphic 6">
            <a:extLst>
              <a:ext uri="{FF2B5EF4-FFF2-40B4-BE49-F238E27FC236}">
                <a16:creationId xmlns:a16="http://schemas.microsoft.com/office/drawing/2014/main" id="{AFB5F93C-FC30-9F59-89FA-A636791FA6D3}"/>
              </a:ext>
            </a:extLst>
          </p:cNvPr>
          <p:cNvSpPr/>
          <p:nvPr/>
        </p:nvSpPr>
        <p:spPr>
          <a:xfrm>
            <a:off x="0" y="722376"/>
            <a:ext cx="901519" cy="5408390"/>
          </a:xfrm>
          <a:custGeom>
            <a:avLst/>
            <a:gdLst>
              <a:gd name="connsiteX0" fmla="*/ 900466 w 901519"/>
              <a:gd name="connsiteY0" fmla="*/ 3020187 h 5408390"/>
              <a:gd name="connsiteX1" fmla="*/ 900466 w 901519"/>
              <a:gd name="connsiteY1" fmla="*/ 3020187 h 5408390"/>
              <a:gd name="connsiteX2" fmla="*/ 900466 w 901519"/>
              <a:gd name="connsiteY2" fmla="*/ 1197674 h 5408390"/>
              <a:gd name="connsiteX3" fmla="*/ 616383 w 901519"/>
              <a:gd name="connsiteY3" fmla="*/ 631127 h 5408390"/>
              <a:gd name="connsiteX4" fmla="*/ 0 w 901519"/>
              <a:gd name="connsiteY4" fmla="*/ 0 h 5408390"/>
              <a:gd name="connsiteX5" fmla="*/ 0 w 901519"/>
              <a:gd name="connsiteY5" fmla="*/ 2388203 h 5408390"/>
              <a:gd name="connsiteX6" fmla="*/ 0 w 901519"/>
              <a:gd name="connsiteY6" fmla="*/ 2388203 h 5408390"/>
              <a:gd name="connsiteX7" fmla="*/ 0 w 901519"/>
              <a:gd name="connsiteY7" fmla="*/ 5408390 h 5408390"/>
              <a:gd name="connsiteX8" fmla="*/ 616383 w 901519"/>
              <a:gd name="connsiteY8" fmla="*/ 4777264 h 5408390"/>
              <a:gd name="connsiteX9" fmla="*/ 900466 w 901519"/>
              <a:gd name="connsiteY9" fmla="*/ 4210717 h 5408390"/>
              <a:gd name="connsiteX10" fmla="*/ 900466 w 901519"/>
              <a:gd name="connsiteY10" fmla="*/ 3020187 h 5408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01519" h="5408390">
                <a:moveTo>
                  <a:pt x="900466" y="3020187"/>
                </a:moveTo>
                <a:lnTo>
                  <a:pt x="900466" y="3020187"/>
                </a:lnTo>
                <a:lnTo>
                  <a:pt x="900466" y="1197674"/>
                </a:lnTo>
                <a:cubicBezTo>
                  <a:pt x="900466" y="1197674"/>
                  <a:pt x="934446" y="853440"/>
                  <a:pt x="616383" y="631127"/>
                </a:cubicBezTo>
                <a:cubicBezTo>
                  <a:pt x="298415" y="408813"/>
                  <a:pt x="148258" y="423100"/>
                  <a:pt x="0" y="0"/>
                </a:cubicBezTo>
                <a:lnTo>
                  <a:pt x="0" y="2388203"/>
                </a:lnTo>
                <a:lnTo>
                  <a:pt x="0" y="2388203"/>
                </a:lnTo>
                <a:lnTo>
                  <a:pt x="0" y="5408390"/>
                </a:lnTo>
                <a:cubicBezTo>
                  <a:pt x="148258" y="4985290"/>
                  <a:pt x="298415" y="4999578"/>
                  <a:pt x="616383" y="4777264"/>
                </a:cubicBezTo>
                <a:cubicBezTo>
                  <a:pt x="934446" y="4554950"/>
                  <a:pt x="900466" y="4210717"/>
                  <a:pt x="900466" y="4210717"/>
                </a:cubicBezTo>
                <a:lnTo>
                  <a:pt x="900466" y="3020187"/>
                </a:lnTo>
                <a:close/>
              </a:path>
            </a:pathLst>
          </a:custGeom>
          <a:gradFill>
            <a:gsLst>
              <a:gs pos="80000">
                <a:srgbClr val="7D1D7E"/>
              </a:gs>
              <a:gs pos="31000">
                <a:srgbClr val="C8102E"/>
              </a:gs>
              <a:gs pos="0">
                <a:schemeClr val="accent2">
                  <a:lumMod val="100000"/>
                </a:schemeClr>
              </a:gs>
              <a:gs pos="57000">
                <a:srgbClr val="A11661"/>
              </a:gs>
              <a:gs pos="100000">
                <a:schemeClr val="accent6">
                  <a:lumMod val="75000"/>
                </a:schemeClr>
              </a:gs>
            </a:gsLst>
            <a:lin ang="5400000" scaled="1"/>
          </a:gra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b="0" i="0" dirty="0">
              <a:latin typeface="Archivo" pitchFamily="2" charset="77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531CEC52-6CDC-2A11-F1E1-4215A4999C8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161" t="41801" r="12857" b="41530"/>
          <a:stretch/>
        </p:blipFill>
        <p:spPr>
          <a:xfrm>
            <a:off x="10110240" y="6223318"/>
            <a:ext cx="1563036" cy="347472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03B46908-F358-AF70-272D-EF4555A90F49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9815" y="2174963"/>
            <a:ext cx="393192" cy="393192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8EC751DA-A549-9A91-9B3C-A108BB1E171A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3491" y="4419789"/>
            <a:ext cx="411480" cy="411480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D6DFD2A4-888E-060D-614B-B39805060459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1984" y="3656273"/>
            <a:ext cx="411480" cy="411480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6FC218D5-0640-29B5-F9A6-41D8EF1179F6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5475" y="2920190"/>
            <a:ext cx="384048" cy="3840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834CB3A-6D20-B167-AF52-96CC266B727D}"/>
              </a:ext>
            </a:extLst>
          </p:cNvPr>
          <p:cNvSpPr>
            <a:spLocks noChangeAspect="1"/>
          </p:cNvSpPr>
          <p:nvPr/>
        </p:nvSpPr>
        <p:spPr>
          <a:xfrm>
            <a:off x="1452118" y="1033271"/>
            <a:ext cx="9903890" cy="5097494"/>
          </a:xfrm>
          <a:prstGeom prst="rect">
            <a:avLst/>
          </a:prstGeom>
          <a:solidFill>
            <a:schemeClr val="bg1">
              <a:alpha val="70225"/>
            </a:schemeClr>
          </a:solidFill>
          <a:ln w="6350">
            <a:solidFill>
              <a:schemeClr val="tx1">
                <a:lumMod val="40000"/>
                <a:lumOff val="60000"/>
                <a:alpha val="59573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F5E10D-3509-78EA-725E-B84615E82057}"/>
              </a:ext>
            </a:extLst>
          </p:cNvPr>
          <p:cNvSpPr txBox="1"/>
          <p:nvPr/>
        </p:nvSpPr>
        <p:spPr>
          <a:xfrm>
            <a:off x="3008452" y="1802696"/>
            <a:ext cx="773143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Greater alignment with CompTIA taxonomy and NICE Framework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D98EC4-9DE1-21F0-FA2C-6777D6E18BD7}"/>
              </a:ext>
            </a:extLst>
          </p:cNvPr>
          <p:cNvSpPr txBox="1"/>
          <p:nvPr/>
        </p:nvSpPr>
        <p:spPr>
          <a:xfrm>
            <a:off x="1228426" y="491543"/>
            <a:ext cx="10030280" cy="461665"/>
          </a:xfrm>
          <a:prstGeom prst="rect">
            <a:avLst/>
          </a:prstGeom>
          <a:noFill/>
        </p:spPr>
        <p:txBody>
          <a:bodyPr wrap="square" lIns="91440" rIns="91440" rtlCol="0">
            <a:spAutoFit/>
          </a:bodyPr>
          <a:lstStyle/>
          <a:p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Plans for the Future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507347-3D1E-9820-E474-60A78D2657A0}"/>
              </a:ext>
            </a:extLst>
          </p:cNvPr>
          <p:cNvSpPr txBox="1"/>
          <p:nvPr/>
        </p:nvSpPr>
        <p:spPr>
          <a:xfrm>
            <a:off x="1228426" y="4255069"/>
            <a:ext cx="2837168" cy="1569660"/>
          </a:xfrm>
          <a:prstGeom prst="rect">
            <a:avLst/>
          </a:prstGeom>
          <a:noFill/>
        </p:spPr>
        <p:txBody>
          <a:bodyPr wrap="square" lIns="91440" rIns="91440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sz="9600" b="1" dirty="0">
                <a:gradFill>
                  <a:gsLst>
                    <a:gs pos="11000">
                      <a:schemeClr val="accent2"/>
                    </a:gs>
                    <a:gs pos="39000">
                      <a:schemeClr val="accent3"/>
                    </a:gs>
                    <a:gs pos="61000">
                      <a:schemeClr val="accent4"/>
                    </a:gs>
                    <a:gs pos="90000">
                      <a:schemeClr val="accent6">
                        <a:lumMod val="31481"/>
                      </a:schemeClr>
                    </a:gs>
                  </a:gsLst>
                  <a:lin ang="2700000" scaled="1"/>
                </a:gradFill>
                <a:latin typeface="Inter ExtraBold" panose="02000503000000020004" pitchFamily="2" charset="0"/>
                <a:ea typeface="Inter ExtraBold" panose="02000503000000020004" pitchFamily="2" charset="0"/>
                <a:cs typeface="Times New Roman" panose="02020603050405020304" pitchFamily="18" charset="0"/>
              </a:rPr>
              <a:t>3</a:t>
            </a:r>
            <a:endParaRPr lang="en-US" sz="7200" b="1" dirty="0">
              <a:gradFill>
                <a:gsLst>
                  <a:gs pos="11000">
                    <a:schemeClr val="accent2"/>
                  </a:gs>
                  <a:gs pos="39000">
                    <a:schemeClr val="accent3"/>
                  </a:gs>
                  <a:gs pos="61000">
                    <a:schemeClr val="accent4"/>
                  </a:gs>
                  <a:gs pos="90000">
                    <a:schemeClr val="accent6">
                      <a:lumMod val="31481"/>
                    </a:schemeClr>
                  </a:gs>
                </a:gsLst>
                <a:lin ang="2700000" scaled="1"/>
              </a:gradFill>
              <a:latin typeface="Inter ExtraBold" panose="02000503000000020004" pitchFamily="2" charset="0"/>
              <a:ea typeface="Inter ExtraBold" panose="02000503000000020004" pitchFamily="2" charset="0"/>
              <a:cs typeface="Krungthep" panose="02000400000000000000" pitchFamily="2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B168F8-EBC5-0421-A3DE-A8048D0729E2}"/>
              </a:ext>
            </a:extLst>
          </p:cNvPr>
          <p:cNvSpPr txBox="1"/>
          <p:nvPr/>
        </p:nvSpPr>
        <p:spPr>
          <a:xfrm>
            <a:off x="1228426" y="2850129"/>
            <a:ext cx="2837168" cy="1569660"/>
          </a:xfrm>
          <a:prstGeom prst="rect">
            <a:avLst/>
          </a:prstGeom>
          <a:noFill/>
        </p:spPr>
        <p:txBody>
          <a:bodyPr wrap="square" lIns="91440" rIns="91440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sz="9600" b="1" dirty="0">
                <a:gradFill>
                  <a:gsLst>
                    <a:gs pos="11000">
                      <a:schemeClr val="accent2"/>
                    </a:gs>
                    <a:gs pos="39000">
                      <a:schemeClr val="accent3"/>
                    </a:gs>
                    <a:gs pos="61000">
                      <a:schemeClr val="accent4"/>
                    </a:gs>
                    <a:gs pos="90000">
                      <a:schemeClr val="accent6">
                        <a:lumMod val="31481"/>
                      </a:schemeClr>
                    </a:gs>
                  </a:gsLst>
                  <a:lin ang="2700000" scaled="1"/>
                </a:gradFill>
                <a:latin typeface="Inter ExtraBold" panose="02000503000000020004" pitchFamily="2" charset="0"/>
                <a:ea typeface="Inter ExtraBold" panose="02000503000000020004" pitchFamily="2" charset="0"/>
                <a:cs typeface="Times New Roman" panose="02020603050405020304" pitchFamily="18" charset="0"/>
              </a:rPr>
              <a:t>2</a:t>
            </a:r>
            <a:endParaRPr lang="en-US" sz="7200" b="1" dirty="0">
              <a:gradFill>
                <a:gsLst>
                  <a:gs pos="11000">
                    <a:schemeClr val="accent2"/>
                  </a:gs>
                  <a:gs pos="39000">
                    <a:schemeClr val="accent3"/>
                  </a:gs>
                  <a:gs pos="61000">
                    <a:schemeClr val="accent4"/>
                  </a:gs>
                  <a:gs pos="90000">
                    <a:schemeClr val="accent6">
                      <a:lumMod val="31481"/>
                    </a:schemeClr>
                  </a:gs>
                </a:gsLst>
                <a:lin ang="2700000" scaled="1"/>
              </a:gradFill>
              <a:latin typeface="Inter ExtraBold" panose="02000503000000020004" pitchFamily="2" charset="0"/>
              <a:ea typeface="Inter ExtraBold" panose="02000503000000020004" pitchFamily="2" charset="0"/>
              <a:cs typeface="Krungthep" panose="02000400000000000000" pitchFamily="2" charset="-34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E2786C-2FF0-B812-811C-F7A7FCD763EC}"/>
              </a:ext>
            </a:extLst>
          </p:cNvPr>
          <p:cNvSpPr txBox="1"/>
          <p:nvPr/>
        </p:nvSpPr>
        <p:spPr>
          <a:xfrm>
            <a:off x="1228426" y="1494920"/>
            <a:ext cx="2837168" cy="1569660"/>
          </a:xfrm>
          <a:prstGeom prst="rect">
            <a:avLst/>
          </a:prstGeom>
          <a:noFill/>
        </p:spPr>
        <p:txBody>
          <a:bodyPr wrap="square" lIns="91440" rIns="91440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sz="9600" b="1" dirty="0">
                <a:gradFill>
                  <a:gsLst>
                    <a:gs pos="11000">
                      <a:schemeClr val="accent2"/>
                    </a:gs>
                    <a:gs pos="39000">
                      <a:schemeClr val="accent3"/>
                    </a:gs>
                    <a:gs pos="61000">
                      <a:schemeClr val="accent4"/>
                    </a:gs>
                    <a:gs pos="90000">
                      <a:schemeClr val="accent6">
                        <a:lumMod val="31481"/>
                      </a:schemeClr>
                    </a:gs>
                  </a:gsLst>
                  <a:lin ang="2700000" scaled="1"/>
                </a:gradFill>
                <a:latin typeface="Inter ExtraBold" panose="02000503000000020004" pitchFamily="2" charset="0"/>
                <a:ea typeface="Inter ExtraBold" panose="02000503000000020004" pitchFamily="2" charset="0"/>
                <a:cs typeface="Times New Roman" panose="02020603050405020304" pitchFamily="18" charset="0"/>
              </a:rPr>
              <a:t>1</a:t>
            </a:r>
            <a:endParaRPr lang="en-US" sz="7200" b="1" dirty="0">
              <a:gradFill>
                <a:gsLst>
                  <a:gs pos="11000">
                    <a:schemeClr val="accent2"/>
                  </a:gs>
                  <a:gs pos="39000">
                    <a:schemeClr val="accent3"/>
                  </a:gs>
                  <a:gs pos="61000">
                    <a:schemeClr val="accent4"/>
                  </a:gs>
                  <a:gs pos="90000">
                    <a:schemeClr val="accent6">
                      <a:lumMod val="31481"/>
                    </a:schemeClr>
                  </a:gs>
                </a:gsLst>
                <a:lin ang="2700000" scaled="1"/>
              </a:gradFill>
              <a:latin typeface="Inter ExtraBold" panose="02000503000000020004" pitchFamily="2" charset="0"/>
              <a:ea typeface="Inter ExtraBold" panose="02000503000000020004" pitchFamily="2" charset="0"/>
              <a:cs typeface="Krungthep" panose="02000400000000000000" pitchFamily="2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56C9E53-6F0F-ACE7-7FA1-1D41FDF51DE8}"/>
              </a:ext>
            </a:extLst>
          </p:cNvPr>
          <p:cNvSpPr txBox="1"/>
          <p:nvPr/>
        </p:nvSpPr>
        <p:spPr>
          <a:xfrm>
            <a:off x="3008452" y="3179219"/>
            <a:ext cx="773143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Emphasis on skill clusters and levels of responsibility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1683A0-E926-9FC0-0ABE-5097EBA52972}"/>
              </a:ext>
            </a:extLst>
          </p:cNvPr>
          <p:cNvSpPr txBox="1"/>
          <p:nvPr/>
        </p:nvSpPr>
        <p:spPr>
          <a:xfrm>
            <a:off x="3008452" y="4562845"/>
            <a:ext cx="773143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Deeper integration with education and </a:t>
            </a:r>
            <a:r>
              <a:rPr lang="en-US" sz="2800" b="1">
                <a:solidFill>
                  <a:schemeClr val="tx2">
                    <a:lumMod val="50000"/>
                  </a:schemeClr>
                </a:solidFill>
                <a:latin typeface="Inter" panose="02000503000000020004" pitchFamily="2" charset="0"/>
                <a:ea typeface="Inter" panose="02000503000000020004" pitchFamily="2" charset="0"/>
              </a:rPr>
              <a:t>training providers</a:t>
            </a:r>
            <a:endParaRPr lang="en-US" sz="2800" b="1" dirty="0">
              <a:solidFill>
                <a:schemeClr val="tx2">
                  <a:lumMod val="50000"/>
                </a:schemeClr>
              </a:solidFill>
              <a:latin typeface="Inter" panose="02000503000000020004" pitchFamily="2" charset="0"/>
              <a:ea typeface="Inter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724622"/>
      </p:ext>
    </p:extLst>
  </p:cSld>
  <p:clrMapOvr>
    <a:masterClrMapping/>
  </p:clrMapOvr>
</p:sld>
</file>

<file path=ppt/theme/theme1.xml><?xml version="1.0" encoding="utf-8"?>
<a:theme xmlns:a="http://schemas.openxmlformats.org/drawingml/2006/main" name="Footer">
  <a:themeElements>
    <a:clrScheme name="Custom 28">
      <a:dk1>
        <a:srgbClr val="586169"/>
      </a:dk1>
      <a:lt1>
        <a:sysClr val="window" lastClr="FFFFFF"/>
      </a:lt1>
      <a:dk2>
        <a:srgbClr val="3A4650"/>
      </a:dk2>
      <a:lt2>
        <a:srgbClr val="FFFFFF"/>
      </a:lt2>
      <a:accent1>
        <a:srgbClr val="C8102E"/>
      </a:accent1>
      <a:accent2>
        <a:srgbClr val="D03706"/>
      </a:accent2>
      <a:accent3>
        <a:srgbClr val="C01143"/>
      </a:accent3>
      <a:accent4>
        <a:srgbClr val="9B1181"/>
      </a:accent4>
      <a:accent5>
        <a:srgbClr val="9012A2"/>
      </a:accent5>
      <a:accent6>
        <a:srgbClr val="6312B1"/>
      </a:accent6>
      <a:hlink>
        <a:srgbClr val="03A4DC"/>
      </a:hlink>
      <a:folHlink>
        <a:srgbClr val="CE2CF4"/>
      </a:folHlink>
    </a:clrScheme>
    <a:fontScheme name="Roboto Font Theme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rIns="0" rtlCol="0">
        <a:spAutoFit/>
      </a:bodyPr>
      <a:lstStyle>
        <a:defPPr marL="0" marR="0" indent="0" algn="l" defTabSz="914400" rtl="0" eaLnBrk="1" fontAlgn="auto" latinLnBrk="0" hangingPunct="1">
          <a:lnSpc>
            <a:spcPct val="15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000" b="0" i="0" u="none" strike="noStrike" kern="1200" cap="none" spc="0" normalizeH="0" baseline="0" noProof="0">
            <a:ln>
              <a:noFill/>
            </a:ln>
            <a:effectLst/>
            <a:uLnTx/>
            <a:uFillTx/>
            <a:latin typeface="Montserrat Light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ompTIA Colors">
    <a:dk1>
      <a:sysClr val="windowText" lastClr="000000"/>
    </a:dk1>
    <a:lt1>
      <a:sysClr val="window" lastClr="FFFFFF"/>
    </a:lt1>
    <a:dk2>
      <a:srgbClr val="36434D"/>
    </a:dk2>
    <a:lt2>
      <a:srgbClr val="EEECE1"/>
    </a:lt2>
    <a:accent1>
      <a:srgbClr val="E01921"/>
    </a:accent1>
    <a:accent2>
      <a:srgbClr val="EC742A"/>
    </a:accent2>
    <a:accent3>
      <a:srgbClr val="F8A721"/>
    </a:accent3>
    <a:accent4>
      <a:srgbClr val="B7D110"/>
    </a:accent4>
    <a:accent5>
      <a:srgbClr val="008ABD"/>
    </a:accent5>
    <a:accent6>
      <a:srgbClr val="7F4B9A"/>
    </a:accent6>
    <a:hlink>
      <a:srgbClr val="E2161A"/>
    </a:hlink>
    <a:folHlink>
      <a:srgbClr val="576068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fe045ad-9d9d-41c1-9922-d9c73870bfde">
      <Terms xmlns="http://schemas.microsoft.com/office/infopath/2007/PartnerControls"/>
    </lcf76f155ced4ddcb4097134ff3c332f>
    <TaxCatchAll xmlns="88910fae-bb78-46e4-ab14-fa386e19275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C241708FF7304281885F2B961E8DB9" ma:contentTypeVersion="13" ma:contentTypeDescription="Create a new document." ma:contentTypeScope="" ma:versionID="e6827b5c4a93127ec214b3c1ac674ce0">
  <xsd:schema xmlns:xsd="http://www.w3.org/2001/XMLSchema" xmlns:xs="http://www.w3.org/2001/XMLSchema" xmlns:p="http://schemas.microsoft.com/office/2006/metadata/properties" xmlns:ns2="efe045ad-9d9d-41c1-9922-d9c73870bfde" xmlns:ns3="88910fae-bb78-46e4-ab14-fa386e192755" targetNamespace="http://schemas.microsoft.com/office/2006/metadata/properties" ma:root="true" ma:fieldsID="7d920e795048c232635ef1f8303b485c" ns2:_="" ns3:_="">
    <xsd:import namespace="efe045ad-9d9d-41c1-9922-d9c73870bfde"/>
    <xsd:import namespace="88910fae-bb78-46e4-ab14-fa386e1927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e045ad-9d9d-41c1-9922-d9c73870bfd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27b08e0c-9838-438a-a46d-e871ec00c0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910fae-bb78-46e4-ab14-fa386e192755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c194c7b1-3581-4804-af32-a832b7c03998}" ma:internalName="TaxCatchAll" ma:showField="CatchAllData" ma:web="88910fae-bb78-46e4-ab14-fa386e1927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0686CE-3674-4CC3-BE8A-073D5303F954}">
  <ds:schemaRefs>
    <ds:schemaRef ds:uri="http://schemas.microsoft.com/office/2006/documentManagement/types"/>
    <ds:schemaRef ds:uri="http://schemas.openxmlformats.org/package/2006/metadata/core-properties"/>
    <ds:schemaRef ds:uri="88910fae-bb78-46e4-ab14-fa386e192755"/>
    <ds:schemaRef ds:uri="http://purl.org/dc/dcmitype/"/>
    <ds:schemaRef ds:uri="http://schemas.microsoft.com/office/infopath/2007/PartnerControls"/>
    <ds:schemaRef ds:uri="http://purl.org/dc/elements/1.1/"/>
    <ds:schemaRef ds:uri="http://purl.org/dc/terms/"/>
    <ds:schemaRef ds:uri="http://www.w3.org/XML/1998/namespace"/>
    <ds:schemaRef ds:uri="efe045ad-9d9d-41c1-9922-d9c73870bfde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8F54ECCC-62F0-4CD0-8C62-EE82ADD67B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e045ad-9d9d-41c1-9922-d9c73870bfde"/>
    <ds:schemaRef ds:uri="88910fae-bb78-46e4-ab14-fa386e1927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0964C0C-3B2F-449A-9336-D02D6F2677D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57181</TotalTime>
  <Words>254</Words>
  <Application>Microsoft Macintosh PowerPoint</Application>
  <PresentationFormat>Widescreen</PresentationFormat>
  <Paragraphs>64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7" baseType="lpstr">
      <vt:lpstr>Archivo</vt:lpstr>
      <vt:lpstr>Arial</vt:lpstr>
      <vt:lpstr>Calibri</vt:lpstr>
      <vt:lpstr>Inter</vt:lpstr>
      <vt:lpstr>Inter ExtraBold</vt:lpstr>
      <vt:lpstr>Mission Gothic Regular</vt:lpstr>
      <vt:lpstr>Montserrat</vt:lpstr>
      <vt:lpstr>Montserrat Light</vt:lpstr>
      <vt:lpstr>Roboto</vt:lpstr>
      <vt:lpstr>Roboto Light</vt:lpstr>
      <vt:lpstr>Roboto Medium</vt:lpstr>
      <vt:lpstr>Footer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Larissa Barnat</dc:creator>
  <cp:lastModifiedBy>Seth Robinson</cp:lastModifiedBy>
  <cp:revision>187</cp:revision>
  <dcterms:created xsi:type="dcterms:W3CDTF">2022-06-28T02:31:29Z</dcterms:created>
  <dcterms:modified xsi:type="dcterms:W3CDTF">2026-05-28T13:55:36Z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0x0101002BC241708FF7304281885F2B961E8DB9</vt:lpwstr>
  </property>
  <property fmtid="{D5CDD505-2E9C-101B-9397-08002B2CF9AE}" pid="3" name="MediaServiceImageTags">
    <vt:lpwstr/>
  </property>
</Properties>
</file>